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5"/>
  </p:notesMasterIdLst>
  <p:handoutMasterIdLst>
    <p:handoutMasterId r:id="rId6"/>
  </p:handoutMasterIdLst>
  <p:sldIdLst>
    <p:sldId id="389" r:id="rId2"/>
    <p:sldId id="387" r:id="rId3"/>
    <p:sldId id="388" r:id="rId4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FFFF00"/>
    <a:srgbClr val="993366"/>
    <a:srgbClr val="FF9933"/>
    <a:srgbClr val="0066FF"/>
    <a:srgbClr val="FAF3C6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6" autoAdjust="0"/>
    <p:restoredTop sz="94683" autoAdjust="0"/>
  </p:normalViewPr>
  <p:slideViewPr>
    <p:cSldViewPr>
      <p:cViewPr varScale="1">
        <p:scale>
          <a:sx n="64" d="100"/>
          <a:sy n="64" d="100"/>
        </p:scale>
        <p:origin x="145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fld id="{08C82C25-C915-456A-A104-8C2347E074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4597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BD56184-017E-42FA-9F71-B85C7E5B74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4923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6FAD-E3E4-49E5-B133-2DF613B8E7A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342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424603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486601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86164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960692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404907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585087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83CC-3445-4BC2-B016-BB38DCCF9FA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8018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2E16-4699-499D-9AE3-3F38B960C7E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565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115000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AB09-2711-431B-AC10-1CAF80EAA7C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861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B49F-C228-4B9B-85E3-F9A684A9EE7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391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4561-FADD-4772-ADB8-806D0C18F50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133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1F55-4688-4D97-A33F-996ECCFB178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918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1912-9609-4A01-B7B0-6CEA426D0DC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667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B701-D6B1-4725-80A1-7954F8E1E4E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367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B8900CAB-18D4-4796-B4E0-B100CD9AE2C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380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05FB4F23-A704-43EA-BB39-6820A814E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90197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  <p:sldLayoutId id="214748392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99EBFB-0ACC-4033-8C2F-FB49D20B7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735" y="99700"/>
            <a:ext cx="7511473" cy="1312480"/>
          </a:xfrm>
        </p:spPr>
        <p:txBody>
          <a:bodyPr/>
          <a:lstStyle/>
          <a:p>
            <a:r>
              <a:rPr lang="cs-CZ" dirty="0"/>
              <a:t>Základy ekonomie – požadavky kurzu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C5F70A-C110-435A-AC03-DA408B37E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kontakt: Martin Dlouhý, dlouhy@vse.cz, VŠE, nová budova, kancelář NB 434, nám. W. Churchilla 4.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Literatura: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(1) Holman, R. </a:t>
            </a:r>
            <a:r>
              <a:rPr lang="cs-CZ" altLang="cs-CZ" i="1" dirty="0">
                <a:solidFill>
                  <a:srgbClr val="FFFFFF"/>
                </a:solidFill>
                <a:latin typeface="Arial" panose="020B0604020202020204" pitchFamily="34" charset="0"/>
              </a:rPr>
              <a:t>Základy ekonomie pro studenty VOŠ a neekonomických fakult VŠ</a:t>
            </a: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. 3. vydání. 2015. (Kapitoly 1-10). Možno využít různá vydání.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(2) Broulíková, Dlouhý, Winkler. </a:t>
            </a:r>
            <a:r>
              <a:rPr lang="cs-CZ" altLang="cs-CZ" i="1" dirty="0">
                <a:solidFill>
                  <a:srgbClr val="FFFFFF"/>
                </a:solidFill>
                <a:latin typeface="Arial" panose="020B0604020202020204" pitchFamily="34" charset="0"/>
              </a:rPr>
              <a:t>Ekonomické hodnocení ve zdravotnictví: zaměřeno na duševní zdraví, </a:t>
            </a: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2020.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(3) prezentace z přednášek (dostupné na webu).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Zápočet je úspěšně získán za 60 bodů, možnost vybrat si: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a) písemný test – za 100 bodů.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b) seminární práce na schválené téma z vyučovaných okruhů, která bude dodržovat citační normu a využívat odbornou literaturu (8-10 str.) – 100 bodů.</a:t>
            </a:r>
          </a:p>
          <a:p>
            <a:pPr marL="457200" lvl="1" indent="0">
              <a:buNone/>
            </a:pPr>
            <a:endParaRPr lang="cs-CZ" altLang="cs-CZ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altLang="cs-CZ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3A5CCF3-A23D-43B1-A82E-65C56FA0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966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105530-E160-43D3-A9D2-793C466E2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06212"/>
            <a:ext cx="7511473" cy="1312480"/>
          </a:xfrm>
        </p:spPr>
        <p:txBody>
          <a:bodyPr/>
          <a:lstStyle/>
          <a:p>
            <a:pPr algn="ctr"/>
            <a:r>
              <a:rPr lang="cs-CZ" dirty="0"/>
              <a:t>Test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809EDD-17E3-4118-AA22-CB2BE1415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48" y="1556792"/>
            <a:ext cx="7511472" cy="454526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Test má 10 otázek po 10 bodech a trvá jednu hodinu.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Test vychází z doporučené literatury pro kurz.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Termíny testů jsou zveřejněny na webu.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Vzorový test najdete na webu.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Test  bude probíhat v domluvený termín v čase od 17:00-18:00 hod. Test je zveřejněn v určenou dobu a musí být odeslán mailem na dlouhy@vse.cz </a:t>
            </a:r>
            <a:r>
              <a:rPr lang="cs-CZ" altLang="cs-CZ" u="sng" dirty="0">
                <a:solidFill>
                  <a:srgbClr val="FFFFFF"/>
                </a:solidFill>
                <a:latin typeface="Arial" panose="020B0604020202020204" pitchFamily="34" charset="0"/>
              </a:rPr>
              <a:t>do 65 min.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5 minut navíc je na technické zpracování  a  odeslání, tedy čas máte do 18:05.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Test píšete </a:t>
            </a:r>
            <a:r>
              <a:rPr lang="cs-CZ" altLang="cs-CZ" u="sng" dirty="0">
                <a:solidFill>
                  <a:srgbClr val="FFFFFF"/>
                </a:solidFill>
                <a:latin typeface="Arial" panose="020B0604020202020204" pitchFamily="34" charset="0"/>
              </a:rPr>
              <a:t>vlastní rukou</a:t>
            </a: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 a zašlete ho ofocený/naskenovaný. Student odpovídá za kvalitu (nečitelné nelze bodovat).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rgbClr val="FFFFFF"/>
                </a:solidFill>
                <a:latin typeface="Arial" panose="020B0604020202020204" pitchFamily="34" charset="0"/>
              </a:rPr>
              <a:t>Do 24 hodin byste měli znát výsledky testu. Pokud nikoliv, kontaktujte učitele mailem.</a:t>
            </a:r>
          </a:p>
          <a:p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9B28A31-8A0C-438A-AA31-9238D0362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730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570BFF-9679-466A-A776-27E488C2A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924" y="188640"/>
            <a:ext cx="7511473" cy="1312480"/>
          </a:xfrm>
        </p:spPr>
        <p:txBody>
          <a:bodyPr/>
          <a:lstStyle/>
          <a:p>
            <a:pPr algn="ctr"/>
            <a:r>
              <a:rPr lang="cs-CZ" dirty="0"/>
              <a:t>Seminární práce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E3B8DB-9518-4DD8-A1AC-23050B0B5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925" y="1408418"/>
            <a:ext cx="7511472" cy="4612869"/>
          </a:xfrm>
        </p:spPr>
        <p:txBody>
          <a:bodyPr>
            <a:normAutofit/>
          </a:bodyPr>
          <a:lstStyle/>
          <a:p>
            <a:r>
              <a:rPr lang="cs-CZ" dirty="0"/>
              <a:t>Seminární práce vychází z obsahu kurzu.</a:t>
            </a:r>
          </a:p>
          <a:p>
            <a:r>
              <a:rPr lang="cs-CZ" dirty="0"/>
              <a:t>Téma práce je odsouhlaseno učitelem.</a:t>
            </a:r>
          </a:p>
          <a:p>
            <a:r>
              <a:rPr lang="cs-CZ" dirty="0"/>
              <a:t>Práce má logickou strukturu – například úvod, cíle, metody, výsledky, závěry (to závisí na charakteru práce).</a:t>
            </a:r>
          </a:p>
          <a:p>
            <a:r>
              <a:rPr lang="cs-CZ" dirty="0"/>
              <a:t>Pracuje s odbornou literaturou a správně ji cituje.</a:t>
            </a:r>
          </a:p>
          <a:p>
            <a:r>
              <a:rPr lang="cs-CZ" dirty="0"/>
              <a:t>Práce neobsahuje textové chyby.</a:t>
            </a:r>
          </a:p>
          <a:p>
            <a:r>
              <a:rPr lang="cs-CZ" dirty="0"/>
              <a:t>Rozsah 8 až 10 stran.</a:t>
            </a:r>
          </a:p>
          <a:p>
            <a:r>
              <a:rPr lang="cs-CZ" dirty="0"/>
              <a:t>Práce může být vrácena k přepracování.</a:t>
            </a:r>
          </a:p>
          <a:p>
            <a:r>
              <a:rPr lang="cs-CZ" dirty="0"/>
              <a:t>Anonymizovaná práce může být umístěna na web jako vzor.</a:t>
            </a:r>
          </a:p>
          <a:p>
            <a:r>
              <a:rPr lang="cs-CZ" dirty="0"/>
              <a:t>Práce je originál, nebyla použita v jiném kurzu.</a:t>
            </a:r>
          </a:p>
          <a:p>
            <a:r>
              <a:rPr lang="cs-CZ" dirty="0"/>
              <a:t>Práce může být česky, slovensky a anglicky.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253568-9469-44FB-B745-C8F2BB9B7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4F23-A704-43EA-BB39-6820A814E3EE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3340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íť">
  <a:themeElements>
    <a:clrScheme name="Síť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Síť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íť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TM03457485[[fn=Síť]]</Template>
  <TotalTime>6176</TotalTime>
  <Words>362</Words>
  <Application>Microsoft Office PowerPoint</Application>
  <PresentationFormat>Předvádění na obrazovce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Times New Roman</vt:lpstr>
      <vt:lpstr>Verdana</vt:lpstr>
      <vt:lpstr>Wingdings</vt:lpstr>
      <vt:lpstr>Síť</vt:lpstr>
      <vt:lpstr>Základy ekonomie – požadavky kurzu</vt:lpstr>
      <vt:lpstr>Test</vt:lpstr>
      <vt:lpstr>Seminární 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Požadavky na studenta, Literatura</dc:title>
  <dc:creator>Martin Dlouhý</dc:creator>
  <cp:lastModifiedBy>Martin Dlouhý</cp:lastModifiedBy>
  <cp:revision>265</cp:revision>
  <dcterms:created xsi:type="dcterms:W3CDTF">2003-08-21T08:46:19Z</dcterms:created>
  <dcterms:modified xsi:type="dcterms:W3CDTF">2020-03-28T11:59:45Z</dcterms:modified>
</cp:coreProperties>
</file>