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61" r:id="rId4"/>
    <p:sldId id="258" r:id="rId5"/>
    <p:sldId id="259" r:id="rId6"/>
    <p:sldId id="260" r:id="rId7"/>
    <p:sldId id="264" r:id="rId8"/>
    <p:sldId id="265" r:id="rId9"/>
    <p:sldId id="268" r:id="rId10"/>
    <p:sldId id="266" r:id="rId11"/>
    <p:sldId id="263" r:id="rId12"/>
    <p:sldId id="262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12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image" Target="../media/image3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asite.cz/" TargetMode="External"/><Relationship Id="rId2" Type="http://schemas.openxmlformats.org/officeDocument/2006/relationships/hyperlink" Target="http://min.vse.cz/" TargetMode="External"/><Relationship Id="rId1" Type="http://schemas.openxmlformats.org/officeDocument/2006/relationships/hyperlink" Target="http://zvonek.vse.cz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CD526E-9903-4C74-96F0-01514F6F54A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F8B91B47-9E4D-444A-AC32-849924770C40}">
      <dgm:prSet phldrT="[Text]"/>
      <dgm:spPr/>
      <dgm:t>
        <a:bodyPr/>
        <a:lstStyle/>
        <a:p>
          <a:r>
            <a:rPr lang="cs-CZ" dirty="0" smtClean="0"/>
            <a:t>prezentace</a:t>
          </a:r>
          <a:endParaRPr lang="cs-CZ" dirty="0"/>
        </a:p>
      </dgm:t>
    </dgm:pt>
    <dgm:pt modelId="{30217F2F-1686-4CB5-BCD4-B53451E39263}" type="parTrans" cxnId="{D6D0D8BF-963D-4C41-A58F-3114CF8F2F38}">
      <dgm:prSet/>
      <dgm:spPr/>
      <dgm:t>
        <a:bodyPr/>
        <a:lstStyle/>
        <a:p>
          <a:endParaRPr lang="cs-CZ"/>
        </a:p>
      </dgm:t>
    </dgm:pt>
    <dgm:pt modelId="{F9DE7A32-E6EC-48BD-971A-56D6A448942D}" type="sibTrans" cxnId="{D6D0D8BF-963D-4C41-A58F-3114CF8F2F38}">
      <dgm:prSet/>
      <dgm:spPr/>
      <dgm:t>
        <a:bodyPr/>
        <a:lstStyle/>
        <a:p>
          <a:endParaRPr lang="cs-CZ"/>
        </a:p>
      </dgm:t>
    </dgm:pt>
    <dgm:pt modelId="{2F05B5B6-AB90-47C0-BEAA-6C895EA9A570}">
      <dgm:prSet phldrT="[Text]"/>
      <dgm:spPr/>
      <dgm:t>
        <a:bodyPr/>
        <a:lstStyle/>
        <a:p>
          <a:r>
            <a:rPr lang="cs-CZ" dirty="0" smtClean="0"/>
            <a:t>web</a:t>
          </a:r>
          <a:endParaRPr lang="cs-CZ" dirty="0"/>
        </a:p>
      </dgm:t>
    </dgm:pt>
    <dgm:pt modelId="{8BB8B007-02C5-4013-9515-11631C5679AF}" type="parTrans" cxnId="{8E8954CD-187E-4E99-ABC7-1F36D1C86A0E}">
      <dgm:prSet/>
      <dgm:spPr/>
      <dgm:t>
        <a:bodyPr/>
        <a:lstStyle/>
        <a:p>
          <a:endParaRPr lang="cs-CZ"/>
        </a:p>
      </dgm:t>
    </dgm:pt>
    <dgm:pt modelId="{802E6DCC-71F3-4D20-B0BC-828361077301}" type="sibTrans" cxnId="{8E8954CD-187E-4E99-ABC7-1F36D1C86A0E}">
      <dgm:prSet/>
      <dgm:spPr/>
      <dgm:t>
        <a:bodyPr/>
        <a:lstStyle/>
        <a:p>
          <a:endParaRPr lang="cs-CZ"/>
        </a:p>
      </dgm:t>
    </dgm:pt>
    <dgm:pt modelId="{0DE6230A-175B-4A43-8F74-FB7BCAAACA74}">
      <dgm:prSet phldrT="[Text]"/>
      <dgm:spPr/>
      <dgm:t>
        <a:bodyPr/>
        <a:lstStyle/>
        <a:p>
          <a:r>
            <a:rPr lang="cs-CZ" dirty="0" smtClean="0"/>
            <a:t>video</a:t>
          </a:r>
          <a:endParaRPr lang="cs-CZ" dirty="0"/>
        </a:p>
      </dgm:t>
    </dgm:pt>
    <dgm:pt modelId="{78A919AE-65C9-4BEE-B4A2-6C3A60397D63}" type="parTrans" cxnId="{E033A0A0-018B-481D-92AA-0808DCB944EE}">
      <dgm:prSet/>
      <dgm:spPr/>
      <dgm:t>
        <a:bodyPr/>
        <a:lstStyle/>
        <a:p>
          <a:endParaRPr lang="cs-CZ"/>
        </a:p>
      </dgm:t>
    </dgm:pt>
    <dgm:pt modelId="{1321D5AA-241F-4729-8B2C-702FD6F2AAA1}" type="sibTrans" cxnId="{E033A0A0-018B-481D-92AA-0808DCB944EE}">
      <dgm:prSet/>
      <dgm:spPr/>
      <dgm:t>
        <a:bodyPr/>
        <a:lstStyle/>
        <a:p>
          <a:endParaRPr lang="cs-CZ"/>
        </a:p>
      </dgm:t>
    </dgm:pt>
    <dgm:pt modelId="{3B5B7BDE-A875-4E13-AE2E-6F5A85749576}">
      <dgm:prSet phldrT="[Text]"/>
      <dgm:spPr/>
      <dgm:t>
        <a:bodyPr/>
        <a:lstStyle/>
        <a:p>
          <a:r>
            <a:rPr lang="cs-CZ" dirty="0" smtClean="0"/>
            <a:t>text </a:t>
          </a:r>
          <a:br>
            <a:rPr lang="cs-CZ" dirty="0" smtClean="0"/>
          </a:br>
          <a:r>
            <a:rPr lang="cs-CZ" dirty="0" smtClean="0"/>
            <a:t>nejlépe</a:t>
          </a:r>
          <a:br>
            <a:rPr lang="cs-CZ" dirty="0" smtClean="0"/>
          </a:br>
          <a:r>
            <a:rPr lang="cs-CZ" dirty="0" smtClean="0"/>
            <a:t>hypertext</a:t>
          </a:r>
          <a:endParaRPr lang="cs-CZ" dirty="0"/>
        </a:p>
      </dgm:t>
    </dgm:pt>
    <dgm:pt modelId="{5B243594-81D4-47F8-B503-CCEE6BFB78B9}" type="parTrans" cxnId="{A2F4E420-8534-4060-8DC0-24AFFE5021F2}">
      <dgm:prSet/>
      <dgm:spPr/>
      <dgm:t>
        <a:bodyPr/>
        <a:lstStyle/>
        <a:p>
          <a:endParaRPr lang="cs-CZ"/>
        </a:p>
      </dgm:t>
    </dgm:pt>
    <dgm:pt modelId="{38D5F90F-1CE7-4E11-9661-7F75E995CC8B}" type="sibTrans" cxnId="{A2F4E420-8534-4060-8DC0-24AFFE5021F2}">
      <dgm:prSet/>
      <dgm:spPr/>
      <dgm:t>
        <a:bodyPr/>
        <a:lstStyle/>
        <a:p>
          <a:endParaRPr lang="cs-CZ"/>
        </a:p>
      </dgm:t>
    </dgm:pt>
    <dgm:pt modelId="{C31EA204-309B-49A0-A539-B0C03E057F6D}">
      <dgm:prSet phldrT="[Text]"/>
      <dgm:spPr/>
      <dgm:t>
        <a:bodyPr/>
        <a:lstStyle/>
        <a:p>
          <a:r>
            <a:rPr lang="cs-CZ" dirty="0" smtClean="0"/>
            <a:t>zvuk</a:t>
          </a:r>
          <a:endParaRPr lang="cs-CZ" dirty="0"/>
        </a:p>
      </dgm:t>
    </dgm:pt>
    <dgm:pt modelId="{54819B92-5C08-49CE-9862-FAF75FADD348}" type="parTrans" cxnId="{0163472E-7D12-4FB4-B740-4C8179C7BF03}">
      <dgm:prSet/>
      <dgm:spPr/>
      <dgm:t>
        <a:bodyPr/>
        <a:lstStyle/>
        <a:p>
          <a:endParaRPr lang="cs-CZ"/>
        </a:p>
      </dgm:t>
    </dgm:pt>
    <dgm:pt modelId="{1CC531E0-DEDB-4623-9EE7-27FAE37E5819}" type="sibTrans" cxnId="{0163472E-7D12-4FB4-B740-4C8179C7BF03}">
      <dgm:prSet/>
      <dgm:spPr/>
      <dgm:t>
        <a:bodyPr/>
        <a:lstStyle/>
        <a:p>
          <a:endParaRPr lang="cs-CZ"/>
        </a:p>
      </dgm:t>
    </dgm:pt>
    <dgm:pt modelId="{1FBF8286-153A-4B6B-AEAB-1A177B12F303}" type="pres">
      <dgm:prSet presAssocID="{75CD526E-9903-4C74-96F0-01514F6F54A9}" presName="Name0" presStyleCnt="0">
        <dgm:presLayoutVars>
          <dgm:dir/>
          <dgm:resizeHandles val="exact"/>
        </dgm:presLayoutVars>
      </dgm:prSet>
      <dgm:spPr/>
    </dgm:pt>
    <dgm:pt modelId="{BF6055AD-31D1-4158-8B3D-46F7BBF00A73}" type="pres">
      <dgm:prSet presAssocID="{75CD526E-9903-4C74-96F0-01514F6F54A9}" presName="fgShape" presStyleLbl="fgShp" presStyleIdx="0" presStyleCnt="1" custScaleX="83741" custLinFactNeighborX="10884" custLinFactNeighborY="-10010"/>
      <dgm:spPr/>
    </dgm:pt>
    <dgm:pt modelId="{73193795-EEF8-4417-86B3-DE972347AA09}" type="pres">
      <dgm:prSet presAssocID="{75CD526E-9903-4C74-96F0-01514F6F54A9}" presName="linComp" presStyleCnt="0"/>
      <dgm:spPr/>
    </dgm:pt>
    <dgm:pt modelId="{0951804D-91D1-461C-9A1C-0342A8D12C9D}" type="pres">
      <dgm:prSet presAssocID="{3B5B7BDE-A875-4E13-AE2E-6F5A85749576}" presName="compNode" presStyleCnt="0"/>
      <dgm:spPr/>
    </dgm:pt>
    <dgm:pt modelId="{E3B4F439-E676-47E6-9376-FE903BFA8CCB}" type="pres">
      <dgm:prSet presAssocID="{3B5B7BDE-A875-4E13-AE2E-6F5A85749576}" presName="bkgdShape" presStyleLbl="node1" presStyleIdx="0" presStyleCnt="5"/>
      <dgm:spPr/>
      <dgm:t>
        <a:bodyPr/>
        <a:lstStyle/>
        <a:p>
          <a:endParaRPr lang="cs-CZ"/>
        </a:p>
      </dgm:t>
    </dgm:pt>
    <dgm:pt modelId="{27B4F1FB-DB7F-4DF4-9DB4-7A20CA041727}" type="pres">
      <dgm:prSet presAssocID="{3B5B7BDE-A875-4E13-AE2E-6F5A85749576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8AEB338-EE49-44C1-9917-43CDC4F2F057}" type="pres">
      <dgm:prSet presAssocID="{3B5B7BDE-A875-4E13-AE2E-6F5A85749576}" presName="invisiNode" presStyleLbl="node1" presStyleIdx="0" presStyleCnt="5"/>
      <dgm:spPr/>
    </dgm:pt>
    <dgm:pt modelId="{894ED4D9-6128-46EB-BC64-72CE4D18E1B0}" type="pres">
      <dgm:prSet presAssocID="{3B5B7BDE-A875-4E13-AE2E-6F5A85749576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0659FED-1D18-401A-8A4A-EB60C9D7B07D}" type="pres">
      <dgm:prSet presAssocID="{38D5F90F-1CE7-4E11-9661-7F75E995CC8B}" presName="sibTrans" presStyleLbl="sibTrans2D1" presStyleIdx="0" presStyleCnt="0"/>
      <dgm:spPr/>
    </dgm:pt>
    <dgm:pt modelId="{30AD8695-8C5F-4BCC-90FD-96D4AA4547D7}" type="pres">
      <dgm:prSet presAssocID="{F8B91B47-9E4D-444A-AC32-849924770C40}" presName="compNode" presStyleCnt="0"/>
      <dgm:spPr/>
    </dgm:pt>
    <dgm:pt modelId="{55309E15-5B5B-4531-B9F0-274A87A0A697}" type="pres">
      <dgm:prSet presAssocID="{F8B91B47-9E4D-444A-AC32-849924770C40}" presName="bkgdShape" presStyleLbl="node1" presStyleIdx="1" presStyleCnt="5"/>
      <dgm:spPr/>
      <dgm:t>
        <a:bodyPr/>
        <a:lstStyle/>
        <a:p>
          <a:endParaRPr lang="cs-CZ"/>
        </a:p>
      </dgm:t>
    </dgm:pt>
    <dgm:pt modelId="{2D77ACAC-45C9-4F7F-BC7F-643AE9511146}" type="pres">
      <dgm:prSet presAssocID="{F8B91B47-9E4D-444A-AC32-849924770C40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534D1B1-0C9D-4A9A-8240-52B35AFF94FB}" type="pres">
      <dgm:prSet presAssocID="{F8B91B47-9E4D-444A-AC32-849924770C40}" presName="invisiNode" presStyleLbl="node1" presStyleIdx="1" presStyleCnt="5"/>
      <dgm:spPr/>
    </dgm:pt>
    <dgm:pt modelId="{54587472-BD8A-4BDC-87FE-796C05BEB164}" type="pres">
      <dgm:prSet presAssocID="{F8B91B47-9E4D-444A-AC32-849924770C40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C598048-DF40-44BA-AAD3-92E1D082E897}" type="pres">
      <dgm:prSet presAssocID="{F9DE7A32-E6EC-48BD-971A-56D6A448942D}" presName="sibTrans" presStyleLbl="sibTrans2D1" presStyleIdx="0" presStyleCnt="0"/>
      <dgm:spPr/>
    </dgm:pt>
    <dgm:pt modelId="{FC0BEE50-A6DA-4D49-AABA-DEB042D7EE4B}" type="pres">
      <dgm:prSet presAssocID="{2F05B5B6-AB90-47C0-BEAA-6C895EA9A570}" presName="compNode" presStyleCnt="0"/>
      <dgm:spPr/>
    </dgm:pt>
    <dgm:pt modelId="{EF17BA95-36F7-42C4-96FD-1BD5E27D1474}" type="pres">
      <dgm:prSet presAssocID="{2F05B5B6-AB90-47C0-BEAA-6C895EA9A570}" presName="bkgdShape" presStyleLbl="node1" presStyleIdx="2" presStyleCnt="5"/>
      <dgm:spPr/>
      <dgm:t>
        <a:bodyPr/>
        <a:lstStyle/>
        <a:p>
          <a:endParaRPr lang="cs-CZ"/>
        </a:p>
      </dgm:t>
    </dgm:pt>
    <dgm:pt modelId="{CB781626-F831-446E-A747-1CC2B28AED26}" type="pres">
      <dgm:prSet presAssocID="{2F05B5B6-AB90-47C0-BEAA-6C895EA9A570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28E135F-AAC4-495D-A54F-D5E4B8A9A3FA}" type="pres">
      <dgm:prSet presAssocID="{2F05B5B6-AB90-47C0-BEAA-6C895EA9A570}" presName="invisiNode" presStyleLbl="node1" presStyleIdx="2" presStyleCnt="5"/>
      <dgm:spPr/>
    </dgm:pt>
    <dgm:pt modelId="{94839011-6EB1-429A-9961-EF87367D1FEA}" type="pres">
      <dgm:prSet presAssocID="{2F05B5B6-AB90-47C0-BEAA-6C895EA9A570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5895B40-0B52-4A8B-B500-3B9B5CFB4B9F}" type="pres">
      <dgm:prSet presAssocID="{802E6DCC-71F3-4D20-B0BC-828361077301}" presName="sibTrans" presStyleLbl="sibTrans2D1" presStyleIdx="0" presStyleCnt="0"/>
      <dgm:spPr/>
    </dgm:pt>
    <dgm:pt modelId="{BF03A2F5-19A9-4741-B3B2-A3AB05CA632A}" type="pres">
      <dgm:prSet presAssocID="{C31EA204-309B-49A0-A539-B0C03E057F6D}" presName="compNode" presStyleCnt="0"/>
      <dgm:spPr/>
    </dgm:pt>
    <dgm:pt modelId="{AD7FA389-DA9F-463B-B60B-48BE34631029}" type="pres">
      <dgm:prSet presAssocID="{C31EA204-309B-49A0-A539-B0C03E057F6D}" presName="bkgdShape" presStyleLbl="node1" presStyleIdx="3" presStyleCnt="5"/>
      <dgm:spPr/>
    </dgm:pt>
    <dgm:pt modelId="{06A2B9EA-DEDB-48EB-BCDD-96827125B7D5}" type="pres">
      <dgm:prSet presAssocID="{C31EA204-309B-49A0-A539-B0C03E057F6D}" presName="nodeTx" presStyleLbl="node1" presStyleIdx="3" presStyleCnt="5">
        <dgm:presLayoutVars>
          <dgm:bulletEnabled val="1"/>
        </dgm:presLayoutVars>
      </dgm:prSet>
      <dgm:spPr/>
    </dgm:pt>
    <dgm:pt modelId="{EB32E42C-CA2F-4421-A1D0-5B16A6988B3E}" type="pres">
      <dgm:prSet presAssocID="{C31EA204-309B-49A0-A539-B0C03E057F6D}" presName="invisiNode" presStyleLbl="node1" presStyleIdx="3" presStyleCnt="5"/>
      <dgm:spPr/>
    </dgm:pt>
    <dgm:pt modelId="{28ADC667-E870-403E-A2CB-65C269D50BA1}" type="pres">
      <dgm:prSet presAssocID="{C31EA204-309B-49A0-A539-B0C03E057F6D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AA6DAAE-6789-495D-AE71-01B78F7309F2}" type="pres">
      <dgm:prSet presAssocID="{1CC531E0-DEDB-4623-9EE7-27FAE37E5819}" presName="sibTrans" presStyleLbl="sibTrans2D1" presStyleIdx="0" presStyleCnt="0"/>
      <dgm:spPr/>
    </dgm:pt>
    <dgm:pt modelId="{20D16CEF-D798-4DD3-9225-C9680884ABE6}" type="pres">
      <dgm:prSet presAssocID="{0DE6230A-175B-4A43-8F74-FB7BCAAACA74}" presName="compNode" presStyleCnt="0"/>
      <dgm:spPr/>
    </dgm:pt>
    <dgm:pt modelId="{21517B39-7ED2-42E7-BCD3-9514229BB623}" type="pres">
      <dgm:prSet presAssocID="{0DE6230A-175B-4A43-8F74-FB7BCAAACA74}" presName="bkgdShape" presStyleLbl="node1" presStyleIdx="4" presStyleCnt="5"/>
      <dgm:spPr/>
      <dgm:t>
        <a:bodyPr/>
        <a:lstStyle/>
        <a:p>
          <a:endParaRPr lang="cs-CZ"/>
        </a:p>
      </dgm:t>
    </dgm:pt>
    <dgm:pt modelId="{39EE50C1-7DCE-4DB0-B6DC-D121FDFC89B0}" type="pres">
      <dgm:prSet presAssocID="{0DE6230A-175B-4A43-8F74-FB7BCAAACA74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ACADE2F-2100-46EE-9EDB-655E05B0ECE4}" type="pres">
      <dgm:prSet presAssocID="{0DE6230A-175B-4A43-8F74-FB7BCAAACA74}" presName="invisiNode" presStyleLbl="node1" presStyleIdx="4" presStyleCnt="5"/>
      <dgm:spPr/>
    </dgm:pt>
    <dgm:pt modelId="{9869C056-BE1E-46FF-BF1A-3F7198EC8527}" type="pres">
      <dgm:prSet presAssocID="{0DE6230A-175B-4A43-8F74-FB7BCAAACA74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AE0A4C59-A1D9-4BBB-B0D1-C1FC3FAFEC45}" type="presOf" srcId="{3B5B7BDE-A875-4E13-AE2E-6F5A85749576}" destId="{27B4F1FB-DB7F-4DF4-9DB4-7A20CA041727}" srcOrd="1" destOrd="0" presId="urn:microsoft.com/office/officeart/2005/8/layout/hList7"/>
    <dgm:cxn modelId="{0FC57D59-699C-44E1-B86D-A6DF2A20419F}" type="presOf" srcId="{1CC531E0-DEDB-4623-9EE7-27FAE37E5819}" destId="{EAA6DAAE-6789-495D-AE71-01B78F7309F2}" srcOrd="0" destOrd="0" presId="urn:microsoft.com/office/officeart/2005/8/layout/hList7"/>
    <dgm:cxn modelId="{8E8954CD-187E-4E99-ABC7-1F36D1C86A0E}" srcId="{75CD526E-9903-4C74-96F0-01514F6F54A9}" destId="{2F05B5B6-AB90-47C0-BEAA-6C895EA9A570}" srcOrd="2" destOrd="0" parTransId="{8BB8B007-02C5-4013-9515-11631C5679AF}" sibTransId="{802E6DCC-71F3-4D20-B0BC-828361077301}"/>
    <dgm:cxn modelId="{F2C7C95D-47B0-4E89-9D86-0FF363269B1E}" type="presOf" srcId="{38D5F90F-1CE7-4E11-9661-7F75E995CC8B}" destId="{B0659FED-1D18-401A-8A4A-EB60C9D7B07D}" srcOrd="0" destOrd="0" presId="urn:microsoft.com/office/officeart/2005/8/layout/hList7"/>
    <dgm:cxn modelId="{17922A4C-7097-45A5-95AA-A42903717268}" type="presOf" srcId="{F8B91B47-9E4D-444A-AC32-849924770C40}" destId="{55309E15-5B5B-4531-B9F0-274A87A0A697}" srcOrd="0" destOrd="0" presId="urn:microsoft.com/office/officeart/2005/8/layout/hList7"/>
    <dgm:cxn modelId="{D6D0D8BF-963D-4C41-A58F-3114CF8F2F38}" srcId="{75CD526E-9903-4C74-96F0-01514F6F54A9}" destId="{F8B91B47-9E4D-444A-AC32-849924770C40}" srcOrd="1" destOrd="0" parTransId="{30217F2F-1686-4CB5-BCD4-B53451E39263}" sibTransId="{F9DE7A32-E6EC-48BD-971A-56D6A448942D}"/>
    <dgm:cxn modelId="{4E9D3B8C-FC12-4A96-B73F-1B10BF4E7E59}" type="presOf" srcId="{75CD526E-9903-4C74-96F0-01514F6F54A9}" destId="{1FBF8286-153A-4B6B-AEAB-1A177B12F303}" srcOrd="0" destOrd="0" presId="urn:microsoft.com/office/officeart/2005/8/layout/hList7"/>
    <dgm:cxn modelId="{27EF4A29-59DD-4523-A76B-E402D4C384B4}" type="presOf" srcId="{802E6DCC-71F3-4D20-B0BC-828361077301}" destId="{95895B40-0B52-4A8B-B500-3B9B5CFB4B9F}" srcOrd="0" destOrd="0" presId="urn:microsoft.com/office/officeart/2005/8/layout/hList7"/>
    <dgm:cxn modelId="{7F21F4BE-658D-4588-ABC0-0A2A8A91892E}" type="presOf" srcId="{2F05B5B6-AB90-47C0-BEAA-6C895EA9A570}" destId="{EF17BA95-36F7-42C4-96FD-1BD5E27D1474}" srcOrd="0" destOrd="0" presId="urn:microsoft.com/office/officeart/2005/8/layout/hList7"/>
    <dgm:cxn modelId="{3501689B-9470-44DE-A1C0-84D3ED413030}" type="presOf" srcId="{3B5B7BDE-A875-4E13-AE2E-6F5A85749576}" destId="{E3B4F439-E676-47E6-9376-FE903BFA8CCB}" srcOrd="0" destOrd="0" presId="urn:microsoft.com/office/officeart/2005/8/layout/hList7"/>
    <dgm:cxn modelId="{0163472E-7D12-4FB4-B740-4C8179C7BF03}" srcId="{75CD526E-9903-4C74-96F0-01514F6F54A9}" destId="{C31EA204-309B-49A0-A539-B0C03E057F6D}" srcOrd="3" destOrd="0" parTransId="{54819B92-5C08-49CE-9862-FAF75FADD348}" sibTransId="{1CC531E0-DEDB-4623-9EE7-27FAE37E5819}"/>
    <dgm:cxn modelId="{0128957C-1704-40B7-A53C-52225D3D580D}" type="presOf" srcId="{0DE6230A-175B-4A43-8F74-FB7BCAAACA74}" destId="{21517B39-7ED2-42E7-BCD3-9514229BB623}" srcOrd="0" destOrd="0" presId="urn:microsoft.com/office/officeart/2005/8/layout/hList7"/>
    <dgm:cxn modelId="{E42FE1C8-EBA4-4588-BDD5-8ADABC4F803E}" type="presOf" srcId="{2F05B5B6-AB90-47C0-BEAA-6C895EA9A570}" destId="{CB781626-F831-446E-A747-1CC2B28AED26}" srcOrd="1" destOrd="0" presId="urn:microsoft.com/office/officeart/2005/8/layout/hList7"/>
    <dgm:cxn modelId="{9E91A05A-A3F8-4824-BD97-6429D362CB9E}" type="presOf" srcId="{0DE6230A-175B-4A43-8F74-FB7BCAAACA74}" destId="{39EE50C1-7DCE-4DB0-B6DC-D121FDFC89B0}" srcOrd="1" destOrd="0" presId="urn:microsoft.com/office/officeart/2005/8/layout/hList7"/>
    <dgm:cxn modelId="{7024C506-2958-4DE7-8566-6ECFBD6C4C0A}" type="presOf" srcId="{F8B91B47-9E4D-444A-AC32-849924770C40}" destId="{2D77ACAC-45C9-4F7F-BC7F-643AE9511146}" srcOrd="1" destOrd="0" presId="urn:microsoft.com/office/officeart/2005/8/layout/hList7"/>
    <dgm:cxn modelId="{E033A0A0-018B-481D-92AA-0808DCB944EE}" srcId="{75CD526E-9903-4C74-96F0-01514F6F54A9}" destId="{0DE6230A-175B-4A43-8F74-FB7BCAAACA74}" srcOrd="4" destOrd="0" parTransId="{78A919AE-65C9-4BEE-B4A2-6C3A60397D63}" sibTransId="{1321D5AA-241F-4729-8B2C-702FD6F2AAA1}"/>
    <dgm:cxn modelId="{A2F4E420-8534-4060-8DC0-24AFFE5021F2}" srcId="{75CD526E-9903-4C74-96F0-01514F6F54A9}" destId="{3B5B7BDE-A875-4E13-AE2E-6F5A85749576}" srcOrd="0" destOrd="0" parTransId="{5B243594-81D4-47F8-B503-CCEE6BFB78B9}" sibTransId="{38D5F90F-1CE7-4E11-9661-7F75E995CC8B}"/>
    <dgm:cxn modelId="{5BB490FC-9BFB-4652-AE5D-CE29D551E292}" type="presOf" srcId="{C31EA204-309B-49A0-A539-B0C03E057F6D}" destId="{06A2B9EA-DEDB-48EB-BCDD-96827125B7D5}" srcOrd="1" destOrd="0" presId="urn:microsoft.com/office/officeart/2005/8/layout/hList7"/>
    <dgm:cxn modelId="{06DD0B9F-08E4-4A2C-B38A-0D2F1893CF4D}" type="presOf" srcId="{C31EA204-309B-49A0-A539-B0C03E057F6D}" destId="{AD7FA389-DA9F-463B-B60B-48BE34631029}" srcOrd="0" destOrd="0" presId="urn:microsoft.com/office/officeart/2005/8/layout/hList7"/>
    <dgm:cxn modelId="{77EE5FC7-4F45-4906-B5D3-34CFC699D2B1}" type="presOf" srcId="{F9DE7A32-E6EC-48BD-971A-56D6A448942D}" destId="{0C598048-DF40-44BA-AAD3-92E1D082E897}" srcOrd="0" destOrd="0" presId="urn:microsoft.com/office/officeart/2005/8/layout/hList7"/>
    <dgm:cxn modelId="{F1F02F36-1AD8-4B4F-8CDF-D904E482EFCC}" type="presParOf" srcId="{1FBF8286-153A-4B6B-AEAB-1A177B12F303}" destId="{BF6055AD-31D1-4158-8B3D-46F7BBF00A73}" srcOrd="0" destOrd="0" presId="urn:microsoft.com/office/officeart/2005/8/layout/hList7"/>
    <dgm:cxn modelId="{09687908-AB5A-4C1A-9AA0-128C80A1D3AA}" type="presParOf" srcId="{1FBF8286-153A-4B6B-AEAB-1A177B12F303}" destId="{73193795-EEF8-4417-86B3-DE972347AA09}" srcOrd="1" destOrd="0" presId="urn:microsoft.com/office/officeart/2005/8/layout/hList7"/>
    <dgm:cxn modelId="{AEBBFA54-438D-41B1-B759-F6251BB40859}" type="presParOf" srcId="{73193795-EEF8-4417-86B3-DE972347AA09}" destId="{0951804D-91D1-461C-9A1C-0342A8D12C9D}" srcOrd="0" destOrd="0" presId="urn:microsoft.com/office/officeart/2005/8/layout/hList7"/>
    <dgm:cxn modelId="{57F0919C-9C68-4FA3-9C54-2B3E761F4632}" type="presParOf" srcId="{0951804D-91D1-461C-9A1C-0342A8D12C9D}" destId="{E3B4F439-E676-47E6-9376-FE903BFA8CCB}" srcOrd="0" destOrd="0" presId="urn:microsoft.com/office/officeart/2005/8/layout/hList7"/>
    <dgm:cxn modelId="{F89A4D55-2921-4E32-B307-91D8A1BD7952}" type="presParOf" srcId="{0951804D-91D1-461C-9A1C-0342A8D12C9D}" destId="{27B4F1FB-DB7F-4DF4-9DB4-7A20CA041727}" srcOrd="1" destOrd="0" presId="urn:microsoft.com/office/officeart/2005/8/layout/hList7"/>
    <dgm:cxn modelId="{F77B1485-8378-4F69-B13E-CF2B31E01CCE}" type="presParOf" srcId="{0951804D-91D1-461C-9A1C-0342A8D12C9D}" destId="{18AEB338-EE49-44C1-9917-43CDC4F2F057}" srcOrd="2" destOrd="0" presId="urn:microsoft.com/office/officeart/2005/8/layout/hList7"/>
    <dgm:cxn modelId="{9799F46B-8399-451D-9C0E-8002CC95C4D7}" type="presParOf" srcId="{0951804D-91D1-461C-9A1C-0342A8D12C9D}" destId="{894ED4D9-6128-46EB-BC64-72CE4D18E1B0}" srcOrd="3" destOrd="0" presId="urn:microsoft.com/office/officeart/2005/8/layout/hList7"/>
    <dgm:cxn modelId="{BD0E07E2-2A2E-4543-B7A3-4EB2129803E3}" type="presParOf" srcId="{73193795-EEF8-4417-86B3-DE972347AA09}" destId="{B0659FED-1D18-401A-8A4A-EB60C9D7B07D}" srcOrd="1" destOrd="0" presId="urn:microsoft.com/office/officeart/2005/8/layout/hList7"/>
    <dgm:cxn modelId="{29F1D709-6B74-4EF6-8E70-5178B4AAFE58}" type="presParOf" srcId="{73193795-EEF8-4417-86B3-DE972347AA09}" destId="{30AD8695-8C5F-4BCC-90FD-96D4AA4547D7}" srcOrd="2" destOrd="0" presId="urn:microsoft.com/office/officeart/2005/8/layout/hList7"/>
    <dgm:cxn modelId="{C099C580-E0AC-4733-A27D-E3D5966E6570}" type="presParOf" srcId="{30AD8695-8C5F-4BCC-90FD-96D4AA4547D7}" destId="{55309E15-5B5B-4531-B9F0-274A87A0A697}" srcOrd="0" destOrd="0" presId="urn:microsoft.com/office/officeart/2005/8/layout/hList7"/>
    <dgm:cxn modelId="{A48C5CCD-31B6-40AC-A1F7-51DDDB1624E8}" type="presParOf" srcId="{30AD8695-8C5F-4BCC-90FD-96D4AA4547D7}" destId="{2D77ACAC-45C9-4F7F-BC7F-643AE9511146}" srcOrd="1" destOrd="0" presId="urn:microsoft.com/office/officeart/2005/8/layout/hList7"/>
    <dgm:cxn modelId="{D6739E5A-B1EE-4B8B-8853-B109D9046AED}" type="presParOf" srcId="{30AD8695-8C5F-4BCC-90FD-96D4AA4547D7}" destId="{8534D1B1-0C9D-4A9A-8240-52B35AFF94FB}" srcOrd="2" destOrd="0" presId="urn:microsoft.com/office/officeart/2005/8/layout/hList7"/>
    <dgm:cxn modelId="{2C53DFD6-BCE3-4412-949C-8C4A518E8DD4}" type="presParOf" srcId="{30AD8695-8C5F-4BCC-90FD-96D4AA4547D7}" destId="{54587472-BD8A-4BDC-87FE-796C05BEB164}" srcOrd="3" destOrd="0" presId="urn:microsoft.com/office/officeart/2005/8/layout/hList7"/>
    <dgm:cxn modelId="{16FEAA85-EBE3-4363-B149-D24D87625B64}" type="presParOf" srcId="{73193795-EEF8-4417-86B3-DE972347AA09}" destId="{0C598048-DF40-44BA-AAD3-92E1D082E897}" srcOrd="3" destOrd="0" presId="urn:microsoft.com/office/officeart/2005/8/layout/hList7"/>
    <dgm:cxn modelId="{2D14119C-DE9E-4AB6-9761-0541EF38E7CE}" type="presParOf" srcId="{73193795-EEF8-4417-86B3-DE972347AA09}" destId="{FC0BEE50-A6DA-4D49-AABA-DEB042D7EE4B}" srcOrd="4" destOrd="0" presId="urn:microsoft.com/office/officeart/2005/8/layout/hList7"/>
    <dgm:cxn modelId="{9133265F-6032-46E5-B49C-D2B13A383BE3}" type="presParOf" srcId="{FC0BEE50-A6DA-4D49-AABA-DEB042D7EE4B}" destId="{EF17BA95-36F7-42C4-96FD-1BD5E27D1474}" srcOrd="0" destOrd="0" presId="urn:microsoft.com/office/officeart/2005/8/layout/hList7"/>
    <dgm:cxn modelId="{B960C22D-ABA8-4EE1-9A60-FF4745DDED5C}" type="presParOf" srcId="{FC0BEE50-A6DA-4D49-AABA-DEB042D7EE4B}" destId="{CB781626-F831-446E-A747-1CC2B28AED26}" srcOrd="1" destOrd="0" presId="urn:microsoft.com/office/officeart/2005/8/layout/hList7"/>
    <dgm:cxn modelId="{35FCEB91-A985-47E3-88D1-C1775293BC65}" type="presParOf" srcId="{FC0BEE50-A6DA-4D49-AABA-DEB042D7EE4B}" destId="{528E135F-AAC4-495D-A54F-D5E4B8A9A3FA}" srcOrd="2" destOrd="0" presId="urn:microsoft.com/office/officeart/2005/8/layout/hList7"/>
    <dgm:cxn modelId="{0B89CBA2-4985-4DBC-AD58-A545D8E0142D}" type="presParOf" srcId="{FC0BEE50-A6DA-4D49-AABA-DEB042D7EE4B}" destId="{94839011-6EB1-429A-9961-EF87367D1FEA}" srcOrd="3" destOrd="0" presId="urn:microsoft.com/office/officeart/2005/8/layout/hList7"/>
    <dgm:cxn modelId="{49C8A98F-4F9C-4429-9200-D74106B024D5}" type="presParOf" srcId="{73193795-EEF8-4417-86B3-DE972347AA09}" destId="{95895B40-0B52-4A8B-B500-3B9B5CFB4B9F}" srcOrd="5" destOrd="0" presId="urn:microsoft.com/office/officeart/2005/8/layout/hList7"/>
    <dgm:cxn modelId="{B5952293-6DAF-4D94-95B3-B20048CFD559}" type="presParOf" srcId="{73193795-EEF8-4417-86B3-DE972347AA09}" destId="{BF03A2F5-19A9-4741-B3B2-A3AB05CA632A}" srcOrd="6" destOrd="0" presId="urn:microsoft.com/office/officeart/2005/8/layout/hList7"/>
    <dgm:cxn modelId="{777C57C7-EE1E-4010-8119-B43672C82853}" type="presParOf" srcId="{BF03A2F5-19A9-4741-B3B2-A3AB05CA632A}" destId="{AD7FA389-DA9F-463B-B60B-48BE34631029}" srcOrd="0" destOrd="0" presId="urn:microsoft.com/office/officeart/2005/8/layout/hList7"/>
    <dgm:cxn modelId="{DB668781-A175-4FEA-B10E-11BA23FAC350}" type="presParOf" srcId="{BF03A2F5-19A9-4741-B3B2-A3AB05CA632A}" destId="{06A2B9EA-DEDB-48EB-BCDD-96827125B7D5}" srcOrd="1" destOrd="0" presId="urn:microsoft.com/office/officeart/2005/8/layout/hList7"/>
    <dgm:cxn modelId="{8B408681-EE46-459D-86EA-EC87615A6985}" type="presParOf" srcId="{BF03A2F5-19A9-4741-B3B2-A3AB05CA632A}" destId="{EB32E42C-CA2F-4421-A1D0-5B16A6988B3E}" srcOrd="2" destOrd="0" presId="urn:microsoft.com/office/officeart/2005/8/layout/hList7"/>
    <dgm:cxn modelId="{5DB66894-752D-4CBA-AC5F-EE1ACE74F326}" type="presParOf" srcId="{BF03A2F5-19A9-4741-B3B2-A3AB05CA632A}" destId="{28ADC667-E870-403E-A2CB-65C269D50BA1}" srcOrd="3" destOrd="0" presId="urn:microsoft.com/office/officeart/2005/8/layout/hList7"/>
    <dgm:cxn modelId="{10382E32-906A-4A5E-A2A0-2A0F7D0EAF00}" type="presParOf" srcId="{73193795-EEF8-4417-86B3-DE972347AA09}" destId="{EAA6DAAE-6789-495D-AE71-01B78F7309F2}" srcOrd="7" destOrd="0" presId="urn:microsoft.com/office/officeart/2005/8/layout/hList7"/>
    <dgm:cxn modelId="{616B34EB-80B1-42FB-BC88-BDAFFA67E82C}" type="presParOf" srcId="{73193795-EEF8-4417-86B3-DE972347AA09}" destId="{20D16CEF-D798-4DD3-9225-C9680884ABE6}" srcOrd="8" destOrd="0" presId="urn:microsoft.com/office/officeart/2005/8/layout/hList7"/>
    <dgm:cxn modelId="{5BB26C8E-1C22-4EE9-B738-9D2BE5DFE654}" type="presParOf" srcId="{20D16CEF-D798-4DD3-9225-C9680884ABE6}" destId="{21517B39-7ED2-42E7-BCD3-9514229BB623}" srcOrd="0" destOrd="0" presId="urn:microsoft.com/office/officeart/2005/8/layout/hList7"/>
    <dgm:cxn modelId="{916ABACC-3D32-49F1-B33D-68F673EF30D1}" type="presParOf" srcId="{20D16CEF-D798-4DD3-9225-C9680884ABE6}" destId="{39EE50C1-7DCE-4DB0-B6DC-D121FDFC89B0}" srcOrd="1" destOrd="0" presId="urn:microsoft.com/office/officeart/2005/8/layout/hList7"/>
    <dgm:cxn modelId="{2DFC4A05-704C-452A-AB95-181CCB0FD880}" type="presParOf" srcId="{20D16CEF-D798-4DD3-9225-C9680884ABE6}" destId="{4ACADE2F-2100-46EE-9EDB-655E05B0ECE4}" srcOrd="2" destOrd="0" presId="urn:microsoft.com/office/officeart/2005/8/layout/hList7"/>
    <dgm:cxn modelId="{F94D74A3-9187-4B3E-B7E9-84FD431ADEF9}" type="presParOf" srcId="{20D16CEF-D798-4DD3-9225-C9680884ABE6}" destId="{9869C056-BE1E-46FF-BF1A-3F7198EC8527}" srcOrd="3" destOrd="0" presId="urn:microsoft.com/office/officeart/2005/8/layout/hList7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C927C1-C612-4DA1-A38C-5573C661511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BF06303-7A63-4553-B400-AFD0A62B6E28}">
      <dgm:prSet phldrT="[Text]"/>
      <dgm:spPr/>
      <dgm:t>
        <a:bodyPr/>
        <a:lstStyle/>
        <a:p>
          <a:r>
            <a:rPr lang="cs-CZ" dirty="0" smtClean="0"/>
            <a:t>práce</a:t>
          </a:r>
          <a:endParaRPr lang="cs-CZ" dirty="0"/>
        </a:p>
      </dgm:t>
    </dgm:pt>
    <dgm:pt modelId="{F7009479-8173-402E-AB56-9BE70C0CD383}" type="parTrans" cxnId="{BE0571DF-0951-4DCF-98E2-645EDB6589DC}">
      <dgm:prSet/>
      <dgm:spPr/>
      <dgm:t>
        <a:bodyPr/>
        <a:lstStyle/>
        <a:p>
          <a:endParaRPr lang="cs-CZ"/>
        </a:p>
      </dgm:t>
    </dgm:pt>
    <dgm:pt modelId="{D1114D59-EC64-42A0-881D-80BFF1F1D55B}" type="sibTrans" cxnId="{BE0571DF-0951-4DCF-98E2-645EDB6589DC}">
      <dgm:prSet/>
      <dgm:spPr/>
      <dgm:t>
        <a:bodyPr/>
        <a:lstStyle/>
        <a:p>
          <a:endParaRPr lang="cs-CZ"/>
        </a:p>
      </dgm:t>
    </dgm:pt>
    <dgm:pt modelId="{6E7E3A42-E8C8-4073-AE15-E5283DEC9C36}">
      <dgm:prSet phldrT="[Text]"/>
      <dgm:spPr/>
      <dgm:t>
        <a:bodyPr/>
        <a:lstStyle/>
        <a:p>
          <a:r>
            <a:rPr lang="cs-CZ" dirty="0" smtClean="0"/>
            <a:t>podniková školení</a:t>
          </a:r>
          <a:endParaRPr lang="cs-CZ" dirty="0"/>
        </a:p>
      </dgm:t>
    </dgm:pt>
    <dgm:pt modelId="{E021B408-53CD-483B-9850-4404BF47E8D3}" type="parTrans" cxnId="{BF469151-1CC4-4410-BC73-0DF45F2492B7}">
      <dgm:prSet/>
      <dgm:spPr/>
      <dgm:t>
        <a:bodyPr/>
        <a:lstStyle/>
        <a:p>
          <a:endParaRPr lang="cs-CZ"/>
        </a:p>
      </dgm:t>
    </dgm:pt>
    <dgm:pt modelId="{F6F0A147-D855-4730-8374-0D46D6522FC7}" type="sibTrans" cxnId="{BF469151-1CC4-4410-BC73-0DF45F2492B7}">
      <dgm:prSet/>
      <dgm:spPr/>
      <dgm:t>
        <a:bodyPr/>
        <a:lstStyle/>
        <a:p>
          <a:endParaRPr lang="cs-CZ"/>
        </a:p>
      </dgm:t>
    </dgm:pt>
    <dgm:pt modelId="{247E7C92-64E0-44A1-8B28-5981401E3CBB}">
      <dgm:prSet phldrT="[Text]"/>
      <dgm:spPr/>
      <dgm:t>
        <a:bodyPr/>
        <a:lstStyle/>
        <a:p>
          <a:r>
            <a:rPr lang="cs-CZ" dirty="0" smtClean="0"/>
            <a:t>prezentace výrobků</a:t>
          </a:r>
          <a:endParaRPr lang="cs-CZ" dirty="0"/>
        </a:p>
      </dgm:t>
    </dgm:pt>
    <dgm:pt modelId="{96F73086-1327-475E-8CF9-ECBE8F8BE113}" type="parTrans" cxnId="{77F9B891-ACE2-44B3-B67C-A60E837562E3}">
      <dgm:prSet/>
      <dgm:spPr/>
      <dgm:t>
        <a:bodyPr/>
        <a:lstStyle/>
        <a:p>
          <a:endParaRPr lang="cs-CZ"/>
        </a:p>
      </dgm:t>
    </dgm:pt>
    <dgm:pt modelId="{E7C3F0FD-78E3-4792-BB1B-DCB3C7E0B801}" type="sibTrans" cxnId="{77F9B891-ACE2-44B3-B67C-A60E837562E3}">
      <dgm:prSet/>
      <dgm:spPr/>
      <dgm:t>
        <a:bodyPr/>
        <a:lstStyle/>
        <a:p>
          <a:endParaRPr lang="cs-CZ"/>
        </a:p>
      </dgm:t>
    </dgm:pt>
    <dgm:pt modelId="{A3371C4A-6751-4404-9E5F-E8E980739B47}">
      <dgm:prSet phldrT="[Text]"/>
      <dgm:spPr/>
      <dgm:t>
        <a:bodyPr/>
        <a:lstStyle/>
        <a:p>
          <a:r>
            <a:rPr lang="cs-CZ" dirty="0" smtClean="0"/>
            <a:t>škola</a:t>
          </a:r>
          <a:endParaRPr lang="cs-CZ" dirty="0"/>
        </a:p>
      </dgm:t>
    </dgm:pt>
    <dgm:pt modelId="{A449D0B1-F40A-4F15-A65B-0326BDA83B73}" type="parTrans" cxnId="{7F473827-A598-4B30-AEB5-4F93F2F65A38}">
      <dgm:prSet/>
      <dgm:spPr/>
      <dgm:t>
        <a:bodyPr/>
        <a:lstStyle/>
        <a:p>
          <a:endParaRPr lang="cs-CZ"/>
        </a:p>
      </dgm:t>
    </dgm:pt>
    <dgm:pt modelId="{CFFF4FA5-644E-46E1-8D1C-498FE4AD40F8}" type="sibTrans" cxnId="{7F473827-A598-4B30-AEB5-4F93F2F65A38}">
      <dgm:prSet/>
      <dgm:spPr/>
      <dgm:t>
        <a:bodyPr/>
        <a:lstStyle/>
        <a:p>
          <a:endParaRPr lang="cs-CZ"/>
        </a:p>
      </dgm:t>
    </dgm:pt>
    <dgm:pt modelId="{DF62F36A-5C93-4F4C-94EF-2A94FD496F6C}">
      <dgm:prSet phldrT="[Text]"/>
      <dgm:spPr/>
      <dgm:t>
        <a:bodyPr/>
        <a:lstStyle/>
        <a:p>
          <a:r>
            <a:rPr lang="cs-CZ" dirty="0" smtClean="0"/>
            <a:t>učitelé</a:t>
          </a:r>
          <a:endParaRPr lang="cs-CZ" dirty="0"/>
        </a:p>
      </dgm:t>
    </dgm:pt>
    <dgm:pt modelId="{11756E84-FC16-4D31-98BB-09DBF734FCAD}" type="parTrans" cxnId="{6C7AAC8F-1CE2-4EBC-911F-4A70189329A5}">
      <dgm:prSet/>
      <dgm:spPr/>
      <dgm:t>
        <a:bodyPr/>
        <a:lstStyle/>
        <a:p>
          <a:endParaRPr lang="cs-CZ"/>
        </a:p>
      </dgm:t>
    </dgm:pt>
    <dgm:pt modelId="{F6067ABE-D1EB-4C33-A07A-8F5686F668B5}" type="sibTrans" cxnId="{6C7AAC8F-1CE2-4EBC-911F-4A70189329A5}">
      <dgm:prSet/>
      <dgm:spPr/>
      <dgm:t>
        <a:bodyPr/>
        <a:lstStyle/>
        <a:p>
          <a:endParaRPr lang="cs-CZ"/>
        </a:p>
      </dgm:t>
    </dgm:pt>
    <dgm:pt modelId="{CEA53120-5D13-4FC0-B5EC-3E3DABA8DC38}">
      <dgm:prSet phldrT="[Text]"/>
      <dgm:spPr/>
      <dgm:t>
        <a:bodyPr/>
        <a:lstStyle/>
        <a:p>
          <a:r>
            <a:rPr lang="cs-CZ" dirty="0" smtClean="0"/>
            <a:t>studenti</a:t>
          </a:r>
          <a:endParaRPr lang="cs-CZ" dirty="0"/>
        </a:p>
      </dgm:t>
    </dgm:pt>
    <dgm:pt modelId="{13F7DD14-663D-4DFF-870A-775688EEA885}" type="parTrans" cxnId="{54617989-65EC-461E-8FDE-BB7C17AC6F75}">
      <dgm:prSet/>
      <dgm:spPr/>
      <dgm:t>
        <a:bodyPr/>
        <a:lstStyle/>
        <a:p>
          <a:endParaRPr lang="cs-CZ"/>
        </a:p>
      </dgm:t>
    </dgm:pt>
    <dgm:pt modelId="{09E22EDE-4B82-4633-AD64-D26AD147671B}" type="sibTrans" cxnId="{54617989-65EC-461E-8FDE-BB7C17AC6F75}">
      <dgm:prSet/>
      <dgm:spPr/>
      <dgm:t>
        <a:bodyPr/>
        <a:lstStyle/>
        <a:p>
          <a:endParaRPr lang="cs-CZ"/>
        </a:p>
      </dgm:t>
    </dgm:pt>
    <dgm:pt modelId="{314C533E-24FE-4690-81AE-EBB97B061AE9}">
      <dgm:prSet phldrT="[Text]"/>
      <dgm:spPr/>
      <dgm:t>
        <a:bodyPr/>
        <a:lstStyle/>
        <a:p>
          <a:r>
            <a:rPr lang="cs-CZ" dirty="0" smtClean="0"/>
            <a:t>doma</a:t>
          </a:r>
          <a:endParaRPr lang="cs-CZ" dirty="0"/>
        </a:p>
      </dgm:t>
    </dgm:pt>
    <dgm:pt modelId="{021DF6FB-DC9C-4F21-A57E-221F12C8079A}" type="parTrans" cxnId="{2C573A05-878B-4CF5-BEEB-A3E0594EA733}">
      <dgm:prSet/>
      <dgm:spPr/>
      <dgm:t>
        <a:bodyPr/>
        <a:lstStyle/>
        <a:p>
          <a:endParaRPr lang="cs-CZ"/>
        </a:p>
      </dgm:t>
    </dgm:pt>
    <dgm:pt modelId="{48BE3E01-1F5F-4BF3-89B0-11144FFC6D8A}" type="sibTrans" cxnId="{2C573A05-878B-4CF5-BEEB-A3E0594EA733}">
      <dgm:prSet/>
      <dgm:spPr/>
      <dgm:t>
        <a:bodyPr/>
        <a:lstStyle/>
        <a:p>
          <a:endParaRPr lang="cs-CZ"/>
        </a:p>
      </dgm:t>
    </dgm:pt>
    <dgm:pt modelId="{0AF4FA3E-3649-4C58-9DC0-50067B33E6E0}">
      <dgm:prSet phldrT="[Text]"/>
      <dgm:spPr/>
      <dgm:t>
        <a:bodyPr/>
        <a:lstStyle/>
        <a:p>
          <a:r>
            <a:rPr lang="cs-CZ" dirty="0" smtClean="0"/>
            <a:t>prezentace fotografií</a:t>
          </a:r>
          <a:endParaRPr lang="cs-CZ" dirty="0"/>
        </a:p>
      </dgm:t>
    </dgm:pt>
    <dgm:pt modelId="{9B8370BC-4321-4DEB-84C8-B8877E07C192}" type="parTrans" cxnId="{93F773C6-8087-4CC1-A8DE-6C39366872CC}">
      <dgm:prSet/>
      <dgm:spPr/>
      <dgm:t>
        <a:bodyPr/>
        <a:lstStyle/>
        <a:p>
          <a:endParaRPr lang="cs-CZ"/>
        </a:p>
      </dgm:t>
    </dgm:pt>
    <dgm:pt modelId="{8495FB4A-277E-48D7-83B8-6084301489A2}" type="sibTrans" cxnId="{93F773C6-8087-4CC1-A8DE-6C39366872CC}">
      <dgm:prSet/>
      <dgm:spPr/>
      <dgm:t>
        <a:bodyPr/>
        <a:lstStyle/>
        <a:p>
          <a:endParaRPr lang="cs-CZ"/>
        </a:p>
      </dgm:t>
    </dgm:pt>
    <dgm:pt modelId="{3A0678C9-B9DA-496A-A43F-302C4DFD9AE3}">
      <dgm:prSet phldrT="[Text]"/>
      <dgm:spPr/>
      <dgm:t>
        <a:bodyPr/>
        <a:lstStyle/>
        <a:p>
          <a:r>
            <a:rPr lang="cs-CZ" dirty="0" smtClean="0"/>
            <a:t>domácí video</a:t>
          </a:r>
          <a:endParaRPr lang="cs-CZ" dirty="0"/>
        </a:p>
      </dgm:t>
    </dgm:pt>
    <dgm:pt modelId="{A5D232AB-E067-48C2-9782-E11D18D762E8}" type="parTrans" cxnId="{50C1FDBD-AC05-4B15-8D71-DB5382F41B08}">
      <dgm:prSet/>
      <dgm:spPr/>
      <dgm:t>
        <a:bodyPr/>
        <a:lstStyle/>
        <a:p>
          <a:endParaRPr lang="cs-CZ"/>
        </a:p>
      </dgm:t>
    </dgm:pt>
    <dgm:pt modelId="{74BD1239-036D-44CB-9B2D-B3D00CD392D8}" type="sibTrans" cxnId="{50C1FDBD-AC05-4B15-8D71-DB5382F41B08}">
      <dgm:prSet/>
      <dgm:spPr/>
      <dgm:t>
        <a:bodyPr/>
        <a:lstStyle/>
        <a:p>
          <a:endParaRPr lang="cs-CZ"/>
        </a:p>
      </dgm:t>
    </dgm:pt>
    <dgm:pt modelId="{168874C1-455C-4913-BB5B-B0ABC70208A1}" type="pres">
      <dgm:prSet presAssocID="{4BC927C1-C612-4DA1-A38C-5573C661511E}" presName="Name0" presStyleCnt="0">
        <dgm:presLayoutVars>
          <dgm:dir/>
          <dgm:animLvl val="lvl"/>
          <dgm:resizeHandles val="exact"/>
        </dgm:presLayoutVars>
      </dgm:prSet>
      <dgm:spPr/>
    </dgm:pt>
    <dgm:pt modelId="{1835CC0C-2FCF-4F96-A41E-B2886AA46F7D}" type="pres">
      <dgm:prSet presAssocID="{EBF06303-7A63-4553-B400-AFD0A62B6E28}" presName="linNode" presStyleCnt="0"/>
      <dgm:spPr/>
    </dgm:pt>
    <dgm:pt modelId="{B0035668-2176-45C0-ADEC-94A0F9F738D2}" type="pres">
      <dgm:prSet presAssocID="{EBF06303-7A63-4553-B400-AFD0A62B6E2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6AA3DDB-C26D-4D62-BB58-B4101ADFE547}" type="pres">
      <dgm:prSet presAssocID="{EBF06303-7A63-4553-B400-AFD0A62B6E28}" presName="descendantText" presStyleLbl="alignAccFollowNode1" presStyleIdx="0" presStyleCnt="3">
        <dgm:presLayoutVars>
          <dgm:bulletEnabled val="1"/>
        </dgm:presLayoutVars>
      </dgm:prSet>
      <dgm:spPr/>
    </dgm:pt>
    <dgm:pt modelId="{B8C303D9-1511-4678-8FEA-D3C70EB6353E}" type="pres">
      <dgm:prSet presAssocID="{D1114D59-EC64-42A0-881D-80BFF1F1D55B}" presName="sp" presStyleCnt="0"/>
      <dgm:spPr/>
    </dgm:pt>
    <dgm:pt modelId="{DACA238C-BFFD-4B85-97AE-E1F7CF1D832D}" type="pres">
      <dgm:prSet presAssocID="{A3371C4A-6751-4404-9E5F-E8E980739B47}" presName="linNode" presStyleCnt="0"/>
      <dgm:spPr/>
    </dgm:pt>
    <dgm:pt modelId="{4E9D4B94-DF99-41C7-9004-685835A43F04}" type="pres">
      <dgm:prSet presAssocID="{A3371C4A-6751-4404-9E5F-E8E980739B4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ECBE1BE-E6F9-42C2-8F76-0BAD8ACC6765}" type="pres">
      <dgm:prSet presAssocID="{A3371C4A-6751-4404-9E5F-E8E980739B47}" presName="descendantText" presStyleLbl="alignAccFollowNode1" presStyleIdx="1" presStyleCnt="3">
        <dgm:presLayoutVars>
          <dgm:bulletEnabled val="1"/>
        </dgm:presLayoutVars>
      </dgm:prSet>
      <dgm:spPr/>
    </dgm:pt>
    <dgm:pt modelId="{2447389F-3F70-4FE1-A2B2-7E609E00BFCC}" type="pres">
      <dgm:prSet presAssocID="{CFFF4FA5-644E-46E1-8D1C-498FE4AD40F8}" presName="sp" presStyleCnt="0"/>
      <dgm:spPr/>
    </dgm:pt>
    <dgm:pt modelId="{57EB71C6-F1BD-423C-B84F-04DF356CD3CA}" type="pres">
      <dgm:prSet presAssocID="{314C533E-24FE-4690-81AE-EBB97B061AE9}" presName="linNode" presStyleCnt="0"/>
      <dgm:spPr/>
    </dgm:pt>
    <dgm:pt modelId="{02015ABE-A326-43B3-A08F-1D38F894A0FA}" type="pres">
      <dgm:prSet presAssocID="{314C533E-24FE-4690-81AE-EBB97B061AE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520EA9CE-15CD-42F9-BFC4-73C57615F7A5}" type="pres">
      <dgm:prSet presAssocID="{314C533E-24FE-4690-81AE-EBB97B061AE9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77F9B891-ACE2-44B3-B67C-A60E837562E3}" srcId="{EBF06303-7A63-4553-B400-AFD0A62B6E28}" destId="{247E7C92-64E0-44A1-8B28-5981401E3CBB}" srcOrd="1" destOrd="0" parTransId="{96F73086-1327-475E-8CF9-ECBE8F8BE113}" sibTransId="{E7C3F0FD-78E3-4792-BB1B-DCB3C7E0B801}"/>
    <dgm:cxn modelId="{B57204A2-7916-4C50-993E-39CC851FBE50}" type="presOf" srcId="{6E7E3A42-E8C8-4073-AE15-E5283DEC9C36}" destId="{26AA3DDB-C26D-4D62-BB58-B4101ADFE547}" srcOrd="0" destOrd="0" presId="urn:microsoft.com/office/officeart/2005/8/layout/vList5"/>
    <dgm:cxn modelId="{26BE52EF-AB85-42B9-8D67-7D3E01929ACE}" type="presOf" srcId="{314C533E-24FE-4690-81AE-EBB97B061AE9}" destId="{02015ABE-A326-43B3-A08F-1D38F894A0FA}" srcOrd="0" destOrd="0" presId="urn:microsoft.com/office/officeart/2005/8/layout/vList5"/>
    <dgm:cxn modelId="{F36C7D3D-41C8-4820-A941-BC4E8903F7DA}" type="presOf" srcId="{3A0678C9-B9DA-496A-A43F-302C4DFD9AE3}" destId="{520EA9CE-15CD-42F9-BFC4-73C57615F7A5}" srcOrd="0" destOrd="1" presId="urn:microsoft.com/office/officeart/2005/8/layout/vList5"/>
    <dgm:cxn modelId="{93F773C6-8087-4CC1-A8DE-6C39366872CC}" srcId="{314C533E-24FE-4690-81AE-EBB97B061AE9}" destId="{0AF4FA3E-3649-4C58-9DC0-50067B33E6E0}" srcOrd="0" destOrd="0" parTransId="{9B8370BC-4321-4DEB-84C8-B8877E07C192}" sibTransId="{8495FB4A-277E-48D7-83B8-6084301489A2}"/>
    <dgm:cxn modelId="{54617989-65EC-461E-8FDE-BB7C17AC6F75}" srcId="{A3371C4A-6751-4404-9E5F-E8E980739B47}" destId="{CEA53120-5D13-4FC0-B5EC-3E3DABA8DC38}" srcOrd="1" destOrd="0" parTransId="{13F7DD14-663D-4DFF-870A-775688EEA885}" sibTransId="{09E22EDE-4B82-4633-AD64-D26AD147671B}"/>
    <dgm:cxn modelId="{A6F29557-4EB0-41A8-A63B-C26D3F6E87B2}" type="presOf" srcId="{DF62F36A-5C93-4F4C-94EF-2A94FD496F6C}" destId="{AECBE1BE-E6F9-42C2-8F76-0BAD8ACC6765}" srcOrd="0" destOrd="0" presId="urn:microsoft.com/office/officeart/2005/8/layout/vList5"/>
    <dgm:cxn modelId="{50C1FDBD-AC05-4B15-8D71-DB5382F41B08}" srcId="{314C533E-24FE-4690-81AE-EBB97B061AE9}" destId="{3A0678C9-B9DA-496A-A43F-302C4DFD9AE3}" srcOrd="1" destOrd="0" parTransId="{A5D232AB-E067-48C2-9782-E11D18D762E8}" sibTransId="{74BD1239-036D-44CB-9B2D-B3D00CD392D8}"/>
    <dgm:cxn modelId="{7F473827-A598-4B30-AEB5-4F93F2F65A38}" srcId="{4BC927C1-C612-4DA1-A38C-5573C661511E}" destId="{A3371C4A-6751-4404-9E5F-E8E980739B47}" srcOrd="1" destOrd="0" parTransId="{A449D0B1-F40A-4F15-A65B-0326BDA83B73}" sibTransId="{CFFF4FA5-644E-46E1-8D1C-498FE4AD40F8}"/>
    <dgm:cxn modelId="{2C573A05-878B-4CF5-BEEB-A3E0594EA733}" srcId="{4BC927C1-C612-4DA1-A38C-5573C661511E}" destId="{314C533E-24FE-4690-81AE-EBB97B061AE9}" srcOrd="2" destOrd="0" parTransId="{021DF6FB-DC9C-4F21-A57E-221F12C8079A}" sibTransId="{48BE3E01-1F5F-4BF3-89B0-11144FFC6D8A}"/>
    <dgm:cxn modelId="{BE0571DF-0951-4DCF-98E2-645EDB6589DC}" srcId="{4BC927C1-C612-4DA1-A38C-5573C661511E}" destId="{EBF06303-7A63-4553-B400-AFD0A62B6E28}" srcOrd="0" destOrd="0" parTransId="{F7009479-8173-402E-AB56-9BE70C0CD383}" sibTransId="{D1114D59-EC64-42A0-881D-80BFF1F1D55B}"/>
    <dgm:cxn modelId="{5F270F92-E180-4721-BC59-C79A1A0B5DA5}" type="presOf" srcId="{EBF06303-7A63-4553-B400-AFD0A62B6E28}" destId="{B0035668-2176-45C0-ADEC-94A0F9F738D2}" srcOrd="0" destOrd="0" presId="urn:microsoft.com/office/officeart/2005/8/layout/vList5"/>
    <dgm:cxn modelId="{C0FABBCD-86FA-4F02-AF19-F663D9752641}" type="presOf" srcId="{4BC927C1-C612-4DA1-A38C-5573C661511E}" destId="{168874C1-455C-4913-BB5B-B0ABC70208A1}" srcOrd="0" destOrd="0" presId="urn:microsoft.com/office/officeart/2005/8/layout/vList5"/>
    <dgm:cxn modelId="{EC10F8E8-C4EF-4A27-9297-18148C630E90}" type="presOf" srcId="{0AF4FA3E-3649-4C58-9DC0-50067B33E6E0}" destId="{520EA9CE-15CD-42F9-BFC4-73C57615F7A5}" srcOrd="0" destOrd="0" presId="urn:microsoft.com/office/officeart/2005/8/layout/vList5"/>
    <dgm:cxn modelId="{ACE62CBD-7AF8-4914-BB19-8E4BA29D63D6}" type="presOf" srcId="{CEA53120-5D13-4FC0-B5EC-3E3DABA8DC38}" destId="{AECBE1BE-E6F9-42C2-8F76-0BAD8ACC6765}" srcOrd="0" destOrd="1" presId="urn:microsoft.com/office/officeart/2005/8/layout/vList5"/>
    <dgm:cxn modelId="{BF469151-1CC4-4410-BC73-0DF45F2492B7}" srcId="{EBF06303-7A63-4553-B400-AFD0A62B6E28}" destId="{6E7E3A42-E8C8-4073-AE15-E5283DEC9C36}" srcOrd="0" destOrd="0" parTransId="{E021B408-53CD-483B-9850-4404BF47E8D3}" sibTransId="{F6F0A147-D855-4730-8374-0D46D6522FC7}"/>
    <dgm:cxn modelId="{6C7AAC8F-1CE2-4EBC-911F-4A70189329A5}" srcId="{A3371C4A-6751-4404-9E5F-E8E980739B47}" destId="{DF62F36A-5C93-4F4C-94EF-2A94FD496F6C}" srcOrd="0" destOrd="0" parTransId="{11756E84-FC16-4D31-98BB-09DBF734FCAD}" sibTransId="{F6067ABE-D1EB-4C33-A07A-8F5686F668B5}"/>
    <dgm:cxn modelId="{7FC6AF19-E43B-4EC2-975D-0298CC192F45}" type="presOf" srcId="{247E7C92-64E0-44A1-8B28-5981401E3CBB}" destId="{26AA3DDB-C26D-4D62-BB58-B4101ADFE547}" srcOrd="0" destOrd="1" presId="urn:microsoft.com/office/officeart/2005/8/layout/vList5"/>
    <dgm:cxn modelId="{2D680C44-842E-4A43-BA8F-A602F1F4980B}" type="presOf" srcId="{A3371C4A-6751-4404-9E5F-E8E980739B47}" destId="{4E9D4B94-DF99-41C7-9004-685835A43F04}" srcOrd="0" destOrd="0" presId="urn:microsoft.com/office/officeart/2005/8/layout/vList5"/>
    <dgm:cxn modelId="{A18C9A27-CB92-4E9E-A943-A092FE501938}" type="presParOf" srcId="{168874C1-455C-4913-BB5B-B0ABC70208A1}" destId="{1835CC0C-2FCF-4F96-A41E-B2886AA46F7D}" srcOrd="0" destOrd="0" presId="urn:microsoft.com/office/officeart/2005/8/layout/vList5"/>
    <dgm:cxn modelId="{9E9ACA45-95B3-45F6-9BF4-26993398E023}" type="presParOf" srcId="{1835CC0C-2FCF-4F96-A41E-B2886AA46F7D}" destId="{B0035668-2176-45C0-ADEC-94A0F9F738D2}" srcOrd="0" destOrd="0" presId="urn:microsoft.com/office/officeart/2005/8/layout/vList5"/>
    <dgm:cxn modelId="{CCFDDA14-2A97-404F-BA32-4ABC8C8F0BDB}" type="presParOf" srcId="{1835CC0C-2FCF-4F96-A41E-B2886AA46F7D}" destId="{26AA3DDB-C26D-4D62-BB58-B4101ADFE547}" srcOrd="1" destOrd="0" presId="urn:microsoft.com/office/officeart/2005/8/layout/vList5"/>
    <dgm:cxn modelId="{84DBACDE-B031-41F9-82C3-7437EC8C54D3}" type="presParOf" srcId="{168874C1-455C-4913-BB5B-B0ABC70208A1}" destId="{B8C303D9-1511-4678-8FEA-D3C70EB6353E}" srcOrd="1" destOrd="0" presId="urn:microsoft.com/office/officeart/2005/8/layout/vList5"/>
    <dgm:cxn modelId="{5FEBAF9D-2EEE-41B7-9D95-82C4F77CCAA8}" type="presParOf" srcId="{168874C1-455C-4913-BB5B-B0ABC70208A1}" destId="{DACA238C-BFFD-4B85-97AE-E1F7CF1D832D}" srcOrd="2" destOrd="0" presId="urn:microsoft.com/office/officeart/2005/8/layout/vList5"/>
    <dgm:cxn modelId="{C6070D53-C0BD-4E83-A9E2-B88371F1C4A0}" type="presParOf" srcId="{DACA238C-BFFD-4B85-97AE-E1F7CF1D832D}" destId="{4E9D4B94-DF99-41C7-9004-685835A43F04}" srcOrd="0" destOrd="0" presId="urn:microsoft.com/office/officeart/2005/8/layout/vList5"/>
    <dgm:cxn modelId="{B1D7C1F4-5EBA-4C4C-AE60-B6D472C45FA5}" type="presParOf" srcId="{DACA238C-BFFD-4B85-97AE-E1F7CF1D832D}" destId="{AECBE1BE-E6F9-42C2-8F76-0BAD8ACC6765}" srcOrd="1" destOrd="0" presId="urn:microsoft.com/office/officeart/2005/8/layout/vList5"/>
    <dgm:cxn modelId="{8F1FA985-2B21-473D-B5FB-EABBC812E5D9}" type="presParOf" srcId="{168874C1-455C-4913-BB5B-B0ABC70208A1}" destId="{2447389F-3F70-4FE1-A2B2-7E609E00BFCC}" srcOrd="3" destOrd="0" presId="urn:microsoft.com/office/officeart/2005/8/layout/vList5"/>
    <dgm:cxn modelId="{57FF3730-6DEB-400B-9F65-59C8979DB333}" type="presParOf" srcId="{168874C1-455C-4913-BB5B-B0ABC70208A1}" destId="{57EB71C6-F1BD-423C-B84F-04DF356CD3CA}" srcOrd="4" destOrd="0" presId="urn:microsoft.com/office/officeart/2005/8/layout/vList5"/>
    <dgm:cxn modelId="{2ADC2CA1-CA90-43F4-82E8-80C9A557274A}" type="presParOf" srcId="{57EB71C6-F1BD-423C-B84F-04DF356CD3CA}" destId="{02015ABE-A326-43B3-A08F-1D38F894A0FA}" srcOrd="0" destOrd="0" presId="urn:microsoft.com/office/officeart/2005/8/layout/vList5"/>
    <dgm:cxn modelId="{705E2AAF-13D3-49DF-A9EA-8F74F63BE680}" type="presParOf" srcId="{57EB71C6-F1BD-423C-B84F-04DF356CD3CA}" destId="{520EA9CE-15CD-42F9-BFC4-73C57615F7A5}" srcOrd="1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763A2E-D3EC-42D3-84E2-69F97D52733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4262C94-D3C4-4123-B28B-F8312D96D619}">
      <dgm:prSet phldrT="[Text]"/>
      <dgm:spPr/>
      <dgm:t>
        <a:bodyPr/>
        <a:lstStyle/>
        <a:p>
          <a:r>
            <a:rPr lang="cs-CZ" dirty="0" err="1" smtClean="0"/>
            <a:t>Prezentér</a:t>
          </a:r>
          <a:endParaRPr lang="cs-CZ" dirty="0"/>
        </a:p>
      </dgm:t>
    </dgm:pt>
    <dgm:pt modelId="{A1670A3B-5DC9-415C-BC08-AD4AE791249E}" type="parTrans" cxnId="{5C5E85E8-E461-4C97-B0AE-07DB4B77F23F}">
      <dgm:prSet/>
      <dgm:spPr/>
      <dgm:t>
        <a:bodyPr/>
        <a:lstStyle/>
        <a:p>
          <a:endParaRPr lang="cs-CZ"/>
        </a:p>
      </dgm:t>
    </dgm:pt>
    <dgm:pt modelId="{D0A3CCFF-023A-4312-BA87-D57E6F0F9ECD}" type="sibTrans" cxnId="{5C5E85E8-E461-4C97-B0AE-07DB4B77F23F}">
      <dgm:prSet/>
      <dgm:spPr/>
      <dgm:t>
        <a:bodyPr/>
        <a:lstStyle/>
        <a:p>
          <a:endParaRPr lang="cs-CZ"/>
        </a:p>
      </dgm:t>
    </dgm:pt>
    <dgm:pt modelId="{A0BCE813-910D-4CCD-B4CB-C39D984B93D1}">
      <dgm:prSet phldrT="[Text]"/>
      <dgm:spPr/>
      <dgm:t>
        <a:bodyPr/>
        <a:lstStyle/>
        <a:p>
          <a:r>
            <a:rPr lang="cs-CZ" dirty="0" err="1" smtClean="0"/>
            <a:t>Logitech</a:t>
          </a:r>
          <a:r>
            <a:rPr lang="cs-CZ" dirty="0" smtClean="0"/>
            <a:t> </a:t>
          </a:r>
          <a:r>
            <a:rPr lang="cs-CZ" dirty="0" err="1" smtClean="0"/>
            <a:t>Wireless</a:t>
          </a:r>
          <a:r>
            <a:rPr lang="cs-CZ" dirty="0" smtClean="0"/>
            <a:t> </a:t>
          </a:r>
          <a:r>
            <a:rPr lang="cs-CZ" dirty="0" err="1" smtClean="0"/>
            <a:t>Presenter</a:t>
          </a:r>
          <a:endParaRPr lang="cs-CZ" dirty="0"/>
        </a:p>
      </dgm:t>
    </dgm:pt>
    <dgm:pt modelId="{2E12121E-87B0-48C6-BAE5-077D5A716D66}" type="parTrans" cxnId="{C222917D-9CD6-452F-B81F-5FC2EB4B891E}">
      <dgm:prSet/>
      <dgm:spPr/>
      <dgm:t>
        <a:bodyPr/>
        <a:lstStyle/>
        <a:p>
          <a:endParaRPr lang="cs-CZ"/>
        </a:p>
      </dgm:t>
    </dgm:pt>
    <dgm:pt modelId="{0D73EBBF-4D6F-4664-B521-7FC0D9B39D39}" type="sibTrans" cxnId="{C222917D-9CD6-452F-B81F-5FC2EB4B891E}">
      <dgm:prSet/>
      <dgm:spPr/>
      <dgm:t>
        <a:bodyPr/>
        <a:lstStyle/>
        <a:p>
          <a:endParaRPr lang="cs-CZ"/>
        </a:p>
      </dgm:t>
    </dgm:pt>
    <dgm:pt modelId="{8076683E-4A32-4D0E-82A4-C2692BC97A3C}">
      <dgm:prSet phldrT="[Text]"/>
      <dgm:spPr/>
      <dgm:t>
        <a:bodyPr/>
        <a:lstStyle/>
        <a:p>
          <a:r>
            <a:rPr lang="cs-CZ" dirty="0" smtClean="0"/>
            <a:t>1900 Kč</a:t>
          </a:r>
          <a:endParaRPr lang="cs-CZ" dirty="0"/>
        </a:p>
      </dgm:t>
    </dgm:pt>
    <dgm:pt modelId="{4FAF3F5E-46F5-4A78-A082-0BA947D7F1E8}" type="parTrans" cxnId="{58620AC0-6D44-415D-8D55-A98E12CB1C6E}">
      <dgm:prSet/>
      <dgm:spPr/>
      <dgm:t>
        <a:bodyPr/>
        <a:lstStyle/>
        <a:p>
          <a:endParaRPr lang="cs-CZ"/>
        </a:p>
      </dgm:t>
    </dgm:pt>
    <dgm:pt modelId="{4357DECE-5893-4E91-A157-7B3F7DCCD2C3}" type="sibTrans" cxnId="{58620AC0-6D44-415D-8D55-A98E12CB1C6E}">
      <dgm:prSet/>
      <dgm:spPr/>
      <dgm:t>
        <a:bodyPr/>
        <a:lstStyle/>
        <a:p>
          <a:endParaRPr lang="cs-CZ"/>
        </a:p>
      </dgm:t>
    </dgm:pt>
    <dgm:pt modelId="{AD3B16C2-5AAA-4D1A-9E74-8833AC9090A5}">
      <dgm:prSet phldrT="[Text]"/>
      <dgm:spPr/>
      <dgm:t>
        <a:bodyPr/>
        <a:lstStyle/>
        <a:p>
          <a:r>
            <a:rPr lang="cs-CZ" dirty="0" smtClean="0"/>
            <a:t>Digitální záznamník</a:t>
          </a:r>
          <a:endParaRPr lang="cs-CZ" dirty="0"/>
        </a:p>
      </dgm:t>
    </dgm:pt>
    <dgm:pt modelId="{659063A3-839A-46F3-8B43-BB850DAA4705}" type="parTrans" cxnId="{2BF70426-2F9F-4389-A211-FB34ECC7B55D}">
      <dgm:prSet/>
      <dgm:spPr/>
      <dgm:t>
        <a:bodyPr/>
        <a:lstStyle/>
        <a:p>
          <a:endParaRPr lang="cs-CZ"/>
        </a:p>
      </dgm:t>
    </dgm:pt>
    <dgm:pt modelId="{6D644B6E-988E-4518-88FE-C637411BB58F}" type="sibTrans" cxnId="{2BF70426-2F9F-4389-A211-FB34ECC7B55D}">
      <dgm:prSet/>
      <dgm:spPr/>
      <dgm:t>
        <a:bodyPr/>
        <a:lstStyle/>
        <a:p>
          <a:endParaRPr lang="cs-CZ"/>
        </a:p>
      </dgm:t>
    </dgm:pt>
    <dgm:pt modelId="{0B287074-AA3B-4FE7-8033-C083D13DE457}">
      <dgm:prSet phldrT="[Text]"/>
      <dgm:spPr/>
      <dgm:t>
        <a:bodyPr/>
        <a:lstStyle/>
        <a:p>
          <a:r>
            <a:rPr lang="cs-CZ" dirty="0" err="1" smtClean="0"/>
            <a:t>Olympus</a:t>
          </a:r>
          <a:r>
            <a:rPr lang="cs-CZ" dirty="0" smtClean="0"/>
            <a:t> WS-331M</a:t>
          </a:r>
          <a:endParaRPr lang="cs-CZ" dirty="0"/>
        </a:p>
      </dgm:t>
    </dgm:pt>
    <dgm:pt modelId="{E04A922E-62D9-41AA-A085-A2FF9601D080}" type="parTrans" cxnId="{EFC38882-1011-42E0-B0F9-6EA3DB155ED7}">
      <dgm:prSet/>
      <dgm:spPr/>
      <dgm:t>
        <a:bodyPr/>
        <a:lstStyle/>
        <a:p>
          <a:endParaRPr lang="cs-CZ"/>
        </a:p>
      </dgm:t>
    </dgm:pt>
    <dgm:pt modelId="{81FCAD91-7C6F-4FE4-9B66-064F64BCEA25}" type="sibTrans" cxnId="{EFC38882-1011-42E0-B0F9-6EA3DB155ED7}">
      <dgm:prSet/>
      <dgm:spPr/>
      <dgm:t>
        <a:bodyPr/>
        <a:lstStyle/>
        <a:p>
          <a:endParaRPr lang="cs-CZ"/>
        </a:p>
      </dgm:t>
    </dgm:pt>
    <dgm:pt modelId="{A3287D67-4FC7-404C-B4EB-A735B534E99F}">
      <dgm:prSet phldrT="[Text]"/>
      <dgm:spPr/>
      <dgm:t>
        <a:bodyPr/>
        <a:lstStyle/>
        <a:p>
          <a:r>
            <a:rPr lang="cs-CZ" dirty="0" smtClean="0"/>
            <a:t>5700 Kč</a:t>
          </a:r>
          <a:endParaRPr lang="cs-CZ" dirty="0"/>
        </a:p>
      </dgm:t>
    </dgm:pt>
    <dgm:pt modelId="{3C8A53F1-3092-41D5-8538-85BD9E68CF15}" type="parTrans" cxnId="{F59DA3BC-9B5A-42FB-AC62-F166BF6F9F32}">
      <dgm:prSet/>
      <dgm:spPr/>
      <dgm:t>
        <a:bodyPr/>
        <a:lstStyle/>
        <a:p>
          <a:endParaRPr lang="cs-CZ"/>
        </a:p>
      </dgm:t>
    </dgm:pt>
    <dgm:pt modelId="{5C902A5E-9828-456A-A23C-4A1D785B7D02}" type="sibTrans" cxnId="{F59DA3BC-9B5A-42FB-AC62-F166BF6F9F32}">
      <dgm:prSet/>
      <dgm:spPr/>
      <dgm:t>
        <a:bodyPr/>
        <a:lstStyle/>
        <a:p>
          <a:endParaRPr lang="cs-CZ"/>
        </a:p>
      </dgm:t>
    </dgm:pt>
    <dgm:pt modelId="{827D7A04-0DAF-4D2C-97F0-81D28D9A1456}">
      <dgm:prSet phldrT="[Text]"/>
      <dgm:spPr/>
      <dgm:t>
        <a:bodyPr/>
        <a:lstStyle/>
        <a:p>
          <a:r>
            <a:rPr lang="cs-CZ" dirty="0" err="1" smtClean="0"/>
            <a:t>Klopový</a:t>
          </a:r>
          <a:r>
            <a:rPr lang="cs-CZ" dirty="0" smtClean="0"/>
            <a:t> mikrofon</a:t>
          </a:r>
          <a:endParaRPr lang="cs-CZ" dirty="0"/>
        </a:p>
      </dgm:t>
    </dgm:pt>
    <dgm:pt modelId="{6D3EADB1-8D8B-4F82-B813-1CEA88A4F459}" type="parTrans" cxnId="{68E50B3E-875D-4324-9A4A-F005525651FB}">
      <dgm:prSet/>
      <dgm:spPr/>
      <dgm:t>
        <a:bodyPr/>
        <a:lstStyle/>
        <a:p>
          <a:endParaRPr lang="cs-CZ"/>
        </a:p>
      </dgm:t>
    </dgm:pt>
    <dgm:pt modelId="{E0A8E073-CD1D-4863-9825-CB3182BB06AF}" type="sibTrans" cxnId="{68E50B3E-875D-4324-9A4A-F005525651FB}">
      <dgm:prSet/>
      <dgm:spPr/>
      <dgm:t>
        <a:bodyPr/>
        <a:lstStyle/>
        <a:p>
          <a:endParaRPr lang="cs-CZ"/>
        </a:p>
      </dgm:t>
    </dgm:pt>
    <dgm:pt modelId="{069E4534-9FB6-47F4-9770-36A2C335F0A2}">
      <dgm:prSet phldrT="[Text]"/>
      <dgm:spPr/>
      <dgm:t>
        <a:bodyPr/>
        <a:lstStyle/>
        <a:p>
          <a:r>
            <a:rPr lang="cs-CZ" dirty="0" err="1" smtClean="0"/>
            <a:t>Olympus</a:t>
          </a:r>
          <a:r>
            <a:rPr lang="cs-CZ" dirty="0" smtClean="0"/>
            <a:t> ME-15</a:t>
          </a:r>
          <a:endParaRPr lang="cs-CZ" dirty="0"/>
        </a:p>
      </dgm:t>
    </dgm:pt>
    <dgm:pt modelId="{9D88663F-42F2-4818-962D-BD692A0BE4AA}" type="parTrans" cxnId="{C856A028-F9DE-4FF9-854A-4C5AD7E49793}">
      <dgm:prSet/>
      <dgm:spPr/>
      <dgm:t>
        <a:bodyPr/>
        <a:lstStyle/>
        <a:p>
          <a:endParaRPr lang="cs-CZ"/>
        </a:p>
      </dgm:t>
    </dgm:pt>
    <dgm:pt modelId="{9BFB81B7-ED60-4EED-95F3-40ACC91388B4}" type="sibTrans" cxnId="{C856A028-F9DE-4FF9-854A-4C5AD7E49793}">
      <dgm:prSet/>
      <dgm:spPr/>
      <dgm:t>
        <a:bodyPr/>
        <a:lstStyle/>
        <a:p>
          <a:endParaRPr lang="cs-CZ"/>
        </a:p>
      </dgm:t>
    </dgm:pt>
    <dgm:pt modelId="{141E6C88-FEC4-4769-A54E-B10E0A8A5AA3}">
      <dgm:prSet phldrT="[Text]"/>
      <dgm:spPr/>
      <dgm:t>
        <a:bodyPr/>
        <a:lstStyle/>
        <a:p>
          <a:r>
            <a:rPr lang="cs-CZ" dirty="0" smtClean="0"/>
            <a:t>800 Kč</a:t>
          </a:r>
          <a:endParaRPr lang="cs-CZ" dirty="0"/>
        </a:p>
      </dgm:t>
    </dgm:pt>
    <dgm:pt modelId="{D11E45DD-C3A9-4F77-90DB-9429F9CBC724}" type="parTrans" cxnId="{0AFFC395-4081-4532-8B1A-F1DCE3E995DD}">
      <dgm:prSet/>
      <dgm:spPr/>
      <dgm:t>
        <a:bodyPr/>
        <a:lstStyle/>
        <a:p>
          <a:endParaRPr lang="cs-CZ"/>
        </a:p>
      </dgm:t>
    </dgm:pt>
    <dgm:pt modelId="{6DA897DC-8F8E-4172-996C-7D841A65706C}" type="sibTrans" cxnId="{0AFFC395-4081-4532-8B1A-F1DCE3E995DD}">
      <dgm:prSet/>
      <dgm:spPr/>
      <dgm:t>
        <a:bodyPr/>
        <a:lstStyle/>
        <a:p>
          <a:endParaRPr lang="cs-CZ"/>
        </a:p>
      </dgm:t>
    </dgm:pt>
    <dgm:pt modelId="{5FC799B2-AE00-4E9B-837D-AECCB986D9C2}" type="pres">
      <dgm:prSet presAssocID="{4B763A2E-D3EC-42D3-84E2-69F97D527330}" presName="linear" presStyleCnt="0">
        <dgm:presLayoutVars>
          <dgm:dir/>
          <dgm:resizeHandles val="exact"/>
        </dgm:presLayoutVars>
      </dgm:prSet>
      <dgm:spPr/>
    </dgm:pt>
    <dgm:pt modelId="{6265A4F2-6A5F-4D52-9664-5057226E44D1}" type="pres">
      <dgm:prSet presAssocID="{F4262C94-D3C4-4123-B28B-F8312D96D619}" presName="comp" presStyleCnt="0"/>
      <dgm:spPr/>
    </dgm:pt>
    <dgm:pt modelId="{15E10BCF-740E-4402-82B3-971B1F79FFD8}" type="pres">
      <dgm:prSet presAssocID="{F4262C94-D3C4-4123-B28B-F8312D96D619}" presName="box" presStyleLbl="node1" presStyleIdx="0" presStyleCnt="3"/>
      <dgm:spPr/>
      <dgm:t>
        <a:bodyPr/>
        <a:lstStyle/>
        <a:p>
          <a:endParaRPr lang="cs-CZ"/>
        </a:p>
      </dgm:t>
    </dgm:pt>
    <dgm:pt modelId="{95C91592-6FD1-4213-9808-84D7917CCE32}" type="pres">
      <dgm:prSet presAssocID="{F4262C94-D3C4-4123-B28B-F8312D96D619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3A0871F-619C-48FB-AC1A-AFB9D8B3FF11}" type="pres">
      <dgm:prSet presAssocID="{F4262C94-D3C4-4123-B28B-F8312D96D61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0071AFF-CE13-4A08-A59E-9B1AF4D4E76A}" type="pres">
      <dgm:prSet presAssocID="{D0A3CCFF-023A-4312-BA87-D57E6F0F9ECD}" presName="spacer" presStyleCnt="0"/>
      <dgm:spPr/>
    </dgm:pt>
    <dgm:pt modelId="{25923BD3-BA16-44F1-9E2A-6EEF47B058FF}" type="pres">
      <dgm:prSet presAssocID="{AD3B16C2-5AAA-4D1A-9E74-8833AC9090A5}" presName="comp" presStyleCnt="0"/>
      <dgm:spPr/>
    </dgm:pt>
    <dgm:pt modelId="{8230A2E1-5595-4A4F-949A-C8750C241F70}" type="pres">
      <dgm:prSet presAssocID="{AD3B16C2-5AAA-4D1A-9E74-8833AC9090A5}" presName="box" presStyleLbl="node1" presStyleIdx="1" presStyleCnt="3"/>
      <dgm:spPr/>
    </dgm:pt>
    <dgm:pt modelId="{539A4C28-C72C-4E52-B92B-D2BCC52F70AF}" type="pres">
      <dgm:prSet presAssocID="{AD3B16C2-5AAA-4D1A-9E74-8833AC9090A5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FC3CF2D-3377-47A4-9D14-DC9F28555329}" type="pres">
      <dgm:prSet presAssocID="{AD3B16C2-5AAA-4D1A-9E74-8833AC9090A5}" presName="text" presStyleLbl="node1" presStyleIdx="1" presStyleCnt="3">
        <dgm:presLayoutVars>
          <dgm:bulletEnabled val="1"/>
        </dgm:presLayoutVars>
      </dgm:prSet>
      <dgm:spPr/>
    </dgm:pt>
    <dgm:pt modelId="{6AF21EAE-F9B7-42E3-9463-355E75A9A810}" type="pres">
      <dgm:prSet presAssocID="{6D644B6E-988E-4518-88FE-C637411BB58F}" presName="spacer" presStyleCnt="0"/>
      <dgm:spPr/>
    </dgm:pt>
    <dgm:pt modelId="{933F2AF6-18B7-4307-A5FF-6B4C2203A550}" type="pres">
      <dgm:prSet presAssocID="{827D7A04-0DAF-4D2C-97F0-81D28D9A1456}" presName="comp" presStyleCnt="0"/>
      <dgm:spPr/>
    </dgm:pt>
    <dgm:pt modelId="{70B495A0-43BD-4042-BA12-68DD27A6EE0D}" type="pres">
      <dgm:prSet presAssocID="{827D7A04-0DAF-4D2C-97F0-81D28D9A1456}" presName="box" presStyleLbl="node1" presStyleIdx="2" presStyleCnt="3"/>
      <dgm:spPr/>
    </dgm:pt>
    <dgm:pt modelId="{8E6D0580-0E76-4C60-940C-4AB591961A6B}" type="pres">
      <dgm:prSet presAssocID="{827D7A04-0DAF-4D2C-97F0-81D28D9A1456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326DC4B-F36C-4C2B-B3F6-DA01830B464F}" type="pres">
      <dgm:prSet presAssocID="{827D7A04-0DAF-4D2C-97F0-81D28D9A1456}" presName="text" presStyleLbl="node1" presStyleIdx="2" presStyleCnt="3">
        <dgm:presLayoutVars>
          <dgm:bulletEnabled val="1"/>
        </dgm:presLayoutVars>
      </dgm:prSet>
      <dgm:spPr/>
    </dgm:pt>
  </dgm:ptLst>
  <dgm:cxnLst>
    <dgm:cxn modelId="{C222917D-9CD6-452F-B81F-5FC2EB4B891E}" srcId="{F4262C94-D3C4-4123-B28B-F8312D96D619}" destId="{A0BCE813-910D-4CCD-B4CB-C39D984B93D1}" srcOrd="0" destOrd="0" parTransId="{2E12121E-87B0-48C6-BAE5-077D5A716D66}" sibTransId="{0D73EBBF-4D6F-4664-B521-7FC0D9B39D39}"/>
    <dgm:cxn modelId="{0AFFC395-4081-4532-8B1A-F1DCE3E995DD}" srcId="{827D7A04-0DAF-4D2C-97F0-81D28D9A1456}" destId="{141E6C88-FEC4-4769-A54E-B10E0A8A5AA3}" srcOrd="1" destOrd="0" parTransId="{D11E45DD-C3A9-4F77-90DB-9429F9CBC724}" sibTransId="{6DA897DC-8F8E-4172-996C-7D841A65706C}"/>
    <dgm:cxn modelId="{2BF70426-2F9F-4389-A211-FB34ECC7B55D}" srcId="{4B763A2E-D3EC-42D3-84E2-69F97D527330}" destId="{AD3B16C2-5AAA-4D1A-9E74-8833AC9090A5}" srcOrd="1" destOrd="0" parTransId="{659063A3-839A-46F3-8B43-BB850DAA4705}" sibTransId="{6D644B6E-988E-4518-88FE-C637411BB58F}"/>
    <dgm:cxn modelId="{3830716C-7F4F-4A5F-834A-6B3BADD9DA24}" type="presOf" srcId="{069E4534-9FB6-47F4-9770-36A2C335F0A2}" destId="{70B495A0-43BD-4042-BA12-68DD27A6EE0D}" srcOrd="0" destOrd="1" presId="urn:microsoft.com/office/officeart/2005/8/layout/vList4"/>
    <dgm:cxn modelId="{36C880CF-0D88-469F-934C-70BF6FC3775D}" type="presOf" srcId="{F4262C94-D3C4-4123-B28B-F8312D96D619}" destId="{E3A0871F-619C-48FB-AC1A-AFB9D8B3FF11}" srcOrd="1" destOrd="0" presId="urn:microsoft.com/office/officeart/2005/8/layout/vList4"/>
    <dgm:cxn modelId="{2B54EF33-5E68-40C1-9E78-3841615D5665}" type="presOf" srcId="{0B287074-AA3B-4FE7-8033-C083D13DE457}" destId="{8230A2E1-5595-4A4F-949A-C8750C241F70}" srcOrd="0" destOrd="1" presId="urn:microsoft.com/office/officeart/2005/8/layout/vList4"/>
    <dgm:cxn modelId="{EFC38882-1011-42E0-B0F9-6EA3DB155ED7}" srcId="{AD3B16C2-5AAA-4D1A-9E74-8833AC9090A5}" destId="{0B287074-AA3B-4FE7-8033-C083D13DE457}" srcOrd="0" destOrd="0" parTransId="{E04A922E-62D9-41AA-A085-A2FF9601D080}" sibTransId="{81FCAD91-7C6F-4FE4-9B66-064F64BCEA25}"/>
    <dgm:cxn modelId="{66595E12-6317-48EB-8F39-ED071F5CB895}" type="presOf" srcId="{8076683E-4A32-4D0E-82A4-C2692BC97A3C}" destId="{E3A0871F-619C-48FB-AC1A-AFB9D8B3FF11}" srcOrd="1" destOrd="2" presId="urn:microsoft.com/office/officeart/2005/8/layout/vList4"/>
    <dgm:cxn modelId="{5C5E85E8-E461-4C97-B0AE-07DB4B77F23F}" srcId="{4B763A2E-D3EC-42D3-84E2-69F97D527330}" destId="{F4262C94-D3C4-4123-B28B-F8312D96D619}" srcOrd="0" destOrd="0" parTransId="{A1670A3B-5DC9-415C-BC08-AD4AE791249E}" sibTransId="{D0A3CCFF-023A-4312-BA87-D57E6F0F9ECD}"/>
    <dgm:cxn modelId="{54BB139A-BCA3-431C-B9EB-73CBA6CB3B6F}" type="presOf" srcId="{0B287074-AA3B-4FE7-8033-C083D13DE457}" destId="{7FC3CF2D-3377-47A4-9D14-DC9F28555329}" srcOrd="1" destOrd="1" presId="urn:microsoft.com/office/officeart/2005/8/layout/vList4"/>
    <dgm:cxn modelId="{68E50B3E-875D-4324-9A4A-F005525651FB}" srcId="{4B763A2E-D3EC-42D3-84E2-69F97D527330}" destId="{827D7A04-0DAF-4D2C-97F0-81D28D9A1456}" srcOrd="2" destOrd="0" parTransId="{6D3EADB1-8D8B-4F82-B813-1CEA88A4F459}" sibTransId="{E0A8E073-CD1D-4863-9825-CB3182BB06AF}"/>
    <dgm:cxn modelId="{6040517E-2A0F-4616-B8A8-4BDA78F897A8}" type="presOf" srcId="{8076683E-4A32-4D0E-82A4-C2692BC97A3C}" destId="{15E10BCF-740E-4402-82B3-971B1F79FFD8}" srcOrd="0" destOrd="2" presId="urn:microsoft.com/office/officeart/2005/8/layout/vList4"/>
    <dgm:cxn modelId="{EE2C7B08-3633-4975-AF6F-24F0614102F8}" type="presOf" srcId="{827D7A04-0DAF-4D2C-97F0-81D28D9A1456}" destId="{70B495A0-43BD-4042-BA12-68DD27A6EE0D}" srcOrd="0" destOrd="0" presId="urn:microsoft.com/office/officeart/2005/8/layout/vList4"/>
    <dgm:cxn modelId="{58620AC0-6D44-415D-8D55-A98E12CB1C6E}" srcId="{F4262C94-D3C4-4123-B28B-F8312D96D619}" destId="{8076683E-4A32-4D0E-82A4-C2692BC97A3C}" srcOrd="1" destOrd="0" parTransId="{4FAF3F5E-46F5-4A78-A082-0BA947D7F1E8}" sibTransId="{4357DECE-5893-4E91-A157-7B3F7DCCD2C3}"/>
    <dgm:cxn modelId="{EEF942D5-340B-4153-9BFF-7C4CC1D1091F}" type="presOf" srcId="{A0BCE813-910D-4CCD-B4CB-C39D984B93D1}" destId="{15E10BCF-740E-4402-82B3-971B1F79FFD8}" srcOrd="0" destOrd="1" presId="urn:microsoft.com/office/officeart/2005/8/layout/vList4"/>
    <dgm:cxn modelId="{610332D3-4571-4AF3-9DF7-18764F830486}" type="presOf" srcId="{4B763A2E-D3EC-42D3-84E2-69F97D527330}" destId="{5FC799B2-AE00-4E9B-837D-AECCB986D9C2}" srcOrd="0" destOrd="0" presId="urn:microsoft.com/office/officeart/2005/8/layout/vList4"/>
    <dgm:cxn modelId="{42D83EF1-6C67-4753-A32F-94AF3CED383D}" type="presOf" srcId="{A3287D67-4FC7-404C-B4EB-A735B534E99F}" destId="{7FC3CF2D-3377-47A4-9D14-DC9F28555329}" srcOrd="1" destOrd="2" presId="urn:microsoft.com/office/officeart/2005/8/layout/vList4"/>
    <dgm:cxn modelId="{815D3BF8-DD91-44AC-886C-0082C908DAC7}" type="presOf" srcId="{AD3B16C2-5AAA-4D1A-9E74-8833AC9090A5}" destId="{7FC3CF2D-3377-47A4-9D14-DC9F28555329}" srcOrd="1" destOrd="0" presId="urn:microsoft.com/office/officeart/2005/8/layout/vList4"/>
    <dgm:cxn modelId="{F3C4BF32-A543-4004-8EC9-CEE1D6A60C68}" type="presOf" srcId="{F4262C94-D3C4-4123-B28B-F8312D96D619}" destId="{15E10BCF-740E-4402-82B3-971B1F79FFD8}" srcOrd="0" destOrd="0" presId="urn:microsoft.com/office/officeart/2005/8/layout/vList4"/>
    <dgm:cxn modelId="{1EB60293-EDAF-4AF0-945A-5D08BA05FCEF}" type="presOf" srcId="{A0BCE813-910D-4CCD-B4CB-C39D984B93D1}" destId="{E3A0871F-619C-48FB-AC1A-AFB9D8B3FF11}" srcOrd="1" destOrd="1" presId="urn:microsoft.com/office/officeart/2005/8/layout/vList4"/>
    <dgm:cxn modelId="{BD58CBC5-B67E-42E1-81B0-EEB3AE1A5339}" type="presOf" srcId="{A3287D67-4FC7-404C-B4EB-A735B534E99F}" destId="{8230A2E1-5595-4A4F-949A-C8750C241F70}" srcOrd="0" destOrd="2" presId="urn:microsoft.com/office/officeart/2005/8/layout/vList4"/>
    <dgm:cxn modelId="{0800876E-E796-4610-B1A3-E31C96780A13}" type="presOf" srcId="{141E6C88-FEC4-4769-A54E-B10E0A8A5AA3}" destId="{70B495A0-43BD-4042-BA12-68DD27A6EE0D}" srcOrd="0" destOrd="2" presId="urn:microsoft.com/office/officeart/2005/8/layout/vList4"/>
    <dgm:cxn modelId="{1901249C-AE60-46F6-8E09-882C26CFCF38}" type="presOf" srcId="{069E4534-9FB6-47F4-9770-36A2C335F0A2}" destId="{8326DC4B-F36C-4C2B-B3F6-DA01830B464F}" srcOrd="1" destOrd="1" presId="urn:microsoft.com/office/officeart/2005/8/layout/vList4"/>
    <dgm:cxn modelId="{C856A028-F9DE-4FF9-854A-4C5AD7E49793}" srcId="{827D7A04-0DAF-4D2C-97F0-81D28D9A1456}" destId="{069E4534-9FB6-47F4-9770-36A2C335F0A2}" srcOrd="0" destOrd="0" parTransId="{9D88663F-42F2-4818-962D-BD692A0BE4AA}" sibTransId="{9BFB81B7-ED60-4EED-95F3-40ACC91388B4}"/>
    <dgm:cxn modelId="{520A76BF-943B-424F-A1C3-73B8E0B31059}" type="presOf" srcId="{AD3B16C2-5AAA-4D1A-9E74-8833AC9090A5}" destId="{8230A2E1-5595-4A4F-949A-C8750C241F70}" srcOrd="0" destOrd="0" presId="urn:microsoft.com/office/officeart/2005/8/layout/vList4"/>
    <dgm:cxn modelId="{264D57A3-1DE6-4C91-9938-FE8BF15832CE}" type="presOf" srcId="{827D7A04-0DAF-4D2C-97F0-81D28D9A1456}" destId="{8326DC4B-F36C-4C2B-B3F6-DA01830B464F}" srcOrd="1" destOrd="0" presId="urn:microsoft.com/office/officeart/2005/8/layout/vList4"/>
    <dgm:cxn modelId="{01FB4FCD-F2CE-4D55-9131-47962D57C51F}" type="presOf" srcId="{141E6C88-FEC4-4769-A54E-B10E0A8A5AA3}" destId="{8326DC4B-F36C-4C2B-B3F6-DA01830B464F}" srcOrd="1" destOrd="2" presId="urn:microsoft.com/office/officeart/2005/8/layout/vList4"/>
    <dgm:cxn modelId="{F59DA3BC-9B5A-42FB-AC62-F166BF6F9F32}" srcId="{AD3B16C2-5AAA-4D1A-9E74-8833AC9090A5}" destId="{A3287D67-4FC7-404C-B4EB-A735B534E99F}" srcOrd="1" destOrd="0" parTransId="{3C8A53F1-3092-41D5-8538-85BD9E68CF15}" sibTransId="{5C902A5E-9828-456A-A23C-4A1D785B7D02}"/>
    <dgm:cxn modelId="{4C6A2A6C-5B79-41BB-8413-F027854E5E9B}" type="presParOf" srcId="{5FC799B2-AE00-4E9B-837D-AECCB986D9C2}" destId="{6265A4F2-6A5F-4D52-9664-5057226E44D1}" srcOrd="0" destOrd="0" presId="urn:microsoft.com/office/officeart/2005/8/layout/vList4"/>
    <dgm:cxn modelId="{68DCAB5C-FE26-489D-A012-6357C68426D5}" type="presParOf" srcId="{6265A4F2-6A5F-4D52-9664-5057226E44D1}" destId="{15E10BCF-740E-4402-82B3-971B1F79FFD8}" srcOrd="0" destOrd="0" presId="urn:microsoft.com/office/officeart/2005/8/layout/vList4"/>
    <dgm:cxn modelId="{6C1DC468-2F4F-40C7-AA66-50057598DD89}" type="presParOf" srcId="{6265A4F2-6A5F-4D52-9664-5057226E44D1}" destId="{95C91592-6FD1-4213-9808-84D7917CCE32}" srcOrd="1" destOrd="0" presId="urn:microsoft.com/office/officeart/2005/8/layout/vList4"/>
    <dgm:cxn modelId="{9433D31A-9318-42B6-B89E-67548C054B1F}" type="presParOf" srcId="{6265A4F2-6A5F-4D52-9664-5057226E44D1}" destId="{E3A0871F-619C-48FB-AC1A-AFB9D8B3FF11}" srcOrd="2" destOrd="0" presId="urn:microsoft.com/office/officeart/2005/8/layout/vList4"/>
    <dgm:cxn modelId="{CC8039CB-E696-48D4-8F97-BA2D204E986E}" type="presParOf" srcId="{5FC799B2-AE00-4E9B-837D-AECCB986D9C2}" destId="{20071AFF-CE13-4A08-A59E-9B1AF4D4E76A}" srcOrd="1" destOrd="0" presId="urn:microsoft.com/office/officeart/2005/8/layout/vList4"/>
    <dgm:cxn modelId="{060B42F1-872B-4F0D-A715-53FA2153C8C4}" type="presParOf" srcId="{5FC799B2-AE00-4E9B-837D-AECCB986D9C2}" destId="{25923BD3-BA16-44F1-9E2A-6EEF47B058FF}" srcOrd="2" destOrd="0" presId="urn:microsoft.com/office/officeart/2005/8/layout/vList4"/>
    <dgm:cxn modelId="{BCEF9AB0-9E39-4AAD-B877-560B7E5A4463}" type="presParOf" srcId="{25923BD3-BA16-44F1-9E2A-6EEF47B058FF}" destId="{8230A2E1-5595-4A4F-949A-C8750C241F70}" srcOrd="0" destOrd="0" presId="urn:microsoft.com/office/officeart/2005/8/layout/vList4"/>
    <dgm:cxn modelId="{35E2E4EF-B0EC-4E4E-AC58-47BF2827655C}" type="presParOf" srcId="{25923BD3-BA16-44F1-9E2A-6EEF47B058FF}" destId="{539A4C28-C72C-4E52-B92B-D2BCC52F70AF}" srcOrd="1" destOrd="0" presId="urn:microsoft.com/office/officeart/2005/8/layout/vList4"/>
    <dgm:cxn modelId="{3A1B7B06-7FEC-4F6C-81AF-D1A1A0D78FC0}" type="presParOf" srcId="{25923BD3-BA16-44F1-9E2A-6EEF47B058FF}" destId="{7FC3CF2D-3377-47A4-9D14-DC9F28555329}" srcOrd="2" destOrd="0" presId="urn:microsoft.com/office/officeart/2005/8/layout/vList4"/>
    <dgm:cxn modelId="{556B94E9-3733-428E-9523-26F2DB8E75E8}" type="presParOf" srcId="{5FC799B2-AE00-4E9B-837D-AECCB986D9C2}" destId="{6AF21EAE-F9B7-42E3-9463-355E75A9A810}" srcOrd="3" destOrd="0" presId="urn:microsoft.com/office/officeart/2005/8/layout/vList4"/>
    <dgm:cxn modelId="{1A05DD1C-47CB-4E8D-9903-2420C34EC20B}" type="presParOf" srcId="{5FC799B2-AE00-4E9B-837D-AECCB986D9C2}" destId="{933F2AF6-18B7-4307-A5FF-6B4C2203A550}" srcOrd="4" destOrd="0" presId="urn:microsoft.com/office/officeart/2005/8/layout/vList4"/>
    <dgm:cxn modelId="{9D5F0BC2-D9A0-4078-8CCF-6562FFB2011E}" type="presParOf" srcId="{933F2AF6-18B7-4307-A5FF-6B4C2203A550}" destId="{70B495A0-43BD-4042-BA12-68DD27A6EE0D}" srcOrd="0" destOrd="0" presId="urn:microsoft.com/office/officeart/2005/8/layout/vList4"/>
    <dgm:cxn modelId="{70E9A483-3A80-4986-8EED-AA19FCCCA462}" type="presParOf" srcId="{933F2AF6-18B7-4307-A5FF-6B4C2203A550}" destId="{8E6D0580-0E76-4C60-940C-4AB591961A6B}" srcOrd="1" destOrd="0" presId="urn:microsoft.com/office/officeart/2005/8/layout/vList4"/>
    <dgm:cxn modelId="{8CE7C5A0-B58C-407A-A112-8056E9F565E1}" type="presParOf" srcId="{933F2AF6-18B7-4307-A5FF-6B4C2203A550}" destId="{8326DC4B-F36C-4C2B-B3F6-DA01830B464F}" srcOrd="2" destOrd="0" presId="urn:microsoft.com/office/officeart/2005/8/layout/vList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99268A-05FC-41B7-80BB-052C2B7344E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E9E4002-BF84-4503-A50D-BCB0304E53BB}">
      <dgm:prSet phldrT="[Text]"/>
      <dgm:spPr/>
      <dgm:t>
        <a:bodyPr/>
        <a:lstStyle/>
        <a:p>
          <a:r>
            <a:rPr lang="cs-CZ" dirty="0" smtClean="0"/>
            <a:t>učitelé</a:t>
          </a:r>
          <a:endParaRPr lang="cs-CZ" dirty="0"/>
        </a:p>
      </dgm:t>
    </dgm:pt>
    <dgm:pt modelId="{1A174FB3-206A-4676-BD76-DCF5E5E94FA9}" type="parTrans" cxnId="{8436F037-9182-47AB-8A30-A0DF19D5D6B9}">
      <dgm:prSet/>
      <dgm:spPr/>
      <dgm:t>
        <a:bodyPr/>
        <a:lstStyle/>
        <a:p>
          <a:endParaRPr lang="cs-CZ"/>
        </a:p>
      </dgm:t>
    </dgm:pt>
    <dgm:pt modelId="{EB3649BB-EB95-4284-828B-F46AC4F1D9A9}" type="sibTrans" cxnId="{8436F037-9182-47AB-8A30-A0DF19D5D6B9}">
      <dgm:prSet/>
      <dgm:spPr/>
      <dgm:t>
        <a:bodyPr/>
        <a:lstStyle/>
        <a:p>
          <a:endParaRPr lang="cs-CZ"/>
        </a:p>
      </dgm:t>
    </dgm:pt>
    <dgm:pt modelId="{83EC0980-6D25-43D4-A7B0-D00E889FEAAC}">
      <dgm:prSet phldrT="[Text]"/>
      <dgm:spPr/>
      <dgm:t>
        <a:bodyPr/>
        <a:lstStyle/>
        <a:p>
          <a:r>
            <a:rPr lang="cs-CZ" dirty="0" smtClean="0"/>
            <a:t>2OP381 Manažerská informatika 1</a:t>
          </a:r>
          <a:br>
            <a:rPr lang="cs-CZ" dirty="0" smtClean="0"/>
          </a:br>
          <a:r>
            <a:rPr lang="cs-CZ" dirty="0" smtClean="0"/>
            <a:t>(Word, Excel, PowerPoint)</a:t>
          </a:r>
          <a:endParaRPr lang="cs-CZ" dirty="0"/>
        </a:p>
      </dgm:t>
    </dgm:pt>
    <dgm:pt modelId="{EA1BA7E2-0554-4A59-A411-2AD464C1B81F}" type="parTrans" cxnId="{2B48F888-3549-415B-943B-1AD29E287F3C}">
      <dgm:prSet/>
      <dgm:spPr/>
      <dgm:t>
        <a:bodyPr/>
        <a:lstStyle/>
        <a:p>
          <a:endParaRPr lang="cs-CZ"/>
        </a:p>
      </dgm:t>
    </dgm:pt>
    <dgm:pt modelId="{FCB590D0-453D-4564-BAA8-E10F24DBF3D9}" type="sibTrans" cxnId="{2B48F888-3549-415B-943B-1AD29E287F3C}">
      <dgm:prSet/>
      <dgm:spPr/>
      <dgm:t>
        <a:bodyPr/>
        <a:lstStyle/>
        <a:p>
          <a:endParaRPr lang="cs-CZ"/>
        </a:p>
      </dgm:t>
    </dgm:pt>
    <dgm:pt modelId="{FE6B9FFA-4CF4-45B7-8214-B7EAB4720D48}">
      <dgm:prSet phldrT="[Text]"/>
      <dgm:spPr/>
      <dgm:t>
        <a:bodyPr/>
        <a:lstStyle/>
        <a:p>
          <a:r>
            <a:rPr lang="cs-CZ" dirty="0" smtClean="0"/>
            <a:t>2OP482 Manažerská informatika 2 </a:t>
          </a:r>
          <a:br>
            <a:rPr lang="cs-CZ" dirty="0" smtClean="0"/>
          </a:br>
          <a:r>
            <a:rPr lang="cs-CZ" dirty="0" smtClean="0"/>
            <a:t>(Project, Visio, OneNote)</a:t>
          </a:r>
          <a:endParaRPr lang="cs-CZ" dirty="0"/>
        </a:p>
      </dgm:t>
    </dgm:pt>
    <dgm:pt modelId="{697A2225-B6C8-438E-B492-9964E25675BC}" type="parTrans" cxnId="{8193F1B8-D17A-47CD-A482-8489C00AE4BC}">
      <dgm:prSet/>
      <dgm:spPr/>
      <dgm:t>
        <a:bodyPr/>
        <a:lstStyle/>
        <a:p>
          <a:endParaRPr lang="cs-CZ"/>
        </a:p>
      </dgm:t>
    </dgm:pt>
    <dgm:pt modelId="{7974247D-B5CF-4F7B-9DF1-0438F06E55BF}" type="sibTrans" cxnId="{8193F1B8-D17A-47CD-A482-8489C00AE4BC}">
      <dgm:prSet/>
      <dgm:spPr/>
      <dgm:t>
        <a:bodyPr/>
        <a:lstStyle/>
        <a:p>
          <a:endParaRPr lang="cs-CZ"/>
        </a:p>
      </dgm:t>
    </dgm:pt>
    <dgm:pt modelId="{1C0AD05C-FCB2-4870-A63E-5E0641996E09}">
      <dgm:prSet phldrT="[Text]"/>
      <dgm:spPr/>
      <dgm:t>
        <a:bodyPr/>
        <a:lstStyle/>
        <a:p>
          <a:r>
            <a:rPr lang="cs-CZ" dirty="0" smtClean="0"/>
            <a:t>studenti</a:t>
          </a:r>
          <a:endParaRPr lang="cs-CZ" dirty="0"/>
        </a:p>
      </dgm:t>
    </dgm:pt>
    <dgm:pt modelId="{3C8F38E3-3D4C-4555-9DA2-3BAAB0C2C4A5}" type="parTrans" cxnId="{2B136D5B-8EE3-405D-8265-005DA2F98FDA}">
      <dgm:prSet/>
      <dgm:spPr/>
      <dgm:t>
        <a:bodyPr/>
        <a:lstStyle/>
        <a:p>
          <a:endParaRPr lang="cs-CZ"/>
        </a:p>
      </dgm:t>
    </dgm:pt>
    <dgm:pt modelId="{7F67DC3C-85C6-4EC8-AE9C-0E2F31107FF7}" type="sibTrans" cxnId="{2B136D5B-8EE3-405D-8265-005DA2F98FDA}">
      <dgm:prSet/>
      <dgm:spPr/>
      <dgm:t>
        <a:bodyPr/>
        <a:lstStyle/>
        <a:p>
          <a:endParaRPr lang="cs-CZ"/>
        </a:p>
      </dgm:t>
    </dgm:pt>
    <dgm:pt modelId="{731CDE03-C573-4971-94C1-3BBAA85DFC16}">
      <dgm:prSet phldrT="[Text]"/>
      <dgm:spPr/>
      <dgm:t>
        <a:bodyPr/>
        <a:lstStyle/>
        <a:p>
          <a:r>
            <a:rPr lang="cs-CZ" dirty="0" smtClean="0"/>
            <a:t>malá obhajoba</a:t>
          </a:r>
          <a:endParaRPr lang="cs-CZ" dirty="0"/>
        </a:p>
      </dgm:t>
    </dgm:pt>
    <dgm:pt modelId="{54F1E64E-8918-4A43-89C3-A0CDF9675E47}" type="parTrans" cxnId="{7C6E754B-C347-459A-A8B7-F44F4CDF4DD0}">
      <dgm:prSet/>
      <dgm:spPr/>
      <dgm:t>
        <a:bodyPr/>
        <a:lstStyle/>
        <a:p>
          <a:endParaRPr lang="cs-CZ"/>
        </a:p>
      </dgm:t>
    </dgm:pt>
    <dgm:pt modelId="{4299C5C1-2F38-4EE9-86D1-F81AB42A1423}" type="sibTrans" cxnId="{7C6E754B-C347-459A-A8B7-F44F4CDF4DD0}">
      <dgm:prSet/>
      <dgm:spPr/>
      <dgm:t>
        <a:bodyPr/>
        <a:lstStyle/>
        <a:p>
          <a:endParaRPr lang="cs-CZ"/>
        </a:p>
      </dgm:t>
    </dgm:pt>
    <dgm:pt modelId="{52D8580A-6582-4CDA-B9CE-A50F22AB3FB8}">
      <dgm:prSet phldrT="[Text]"/>
      <dgm:spPr/>
      <dgm:t>
        <a:bodyPr/>
        <a:lstStyle/>
        <a:p>
          <a:r>
            <a:rPr lang="cs-CZ" dirty="0" smtClean="0"/>
            <a:t>velká obhajoba</a:t>
          </a:r>
          <a:endParaRPr lang="cs-CZ" dirty="0"/>
        </a:p>
      </dgm:t>
    </dgm:pt>
    <dgm:pt modelId="{62C88F69-2AE7-4F55-B6FC-AA1F4FE134A0}" type="parTrans" cxnId="{AC948861-E78E-4D5F-BEC3-B4764089A2F5}">
      <dgm:prSet/>
      <dgm:spPr/>
      <dgm:t>
        <a:bodyPr/>
        <a:lstStyle/>
        <a:p>
          <a:endParaRPr lang="cs-CZ"/>
        </a:p>
      </dgm:t>
    </dgm:pt>
    <dgm:pt modelId="{E98EE17C-CAAB-4687-BC37-D31037DFF17B}" type="sibTrans" cxnId="{AC948861-E78E-4D5F-BEC3-B4764089A2F5}">
      <dgm:prSet/>
      <dgm:spPr/>
      <dgm:t>
        <a:bodyPr/>
        <a:lstStyle/>
        <a:p>
          <a:endParaRPr lang="cs-CZ"/>
        </a:p>
      </dgm:t>
    </dgm:pt>
    <dgm:pt modelId="{6F24B1D2-B0C1-47E1-A39C-C6A588D8EFF8}">
      <dgm:prSet phldrT="[Text]"/>
      <dgm:spPr/>
      <dgm:t>
        <a:bodyPr/>
        <a:lstStyle/>
        <a:p>
          <a:r>
            <a:rPr lang="cs-CZ" dirty="0" smtClean="0"/>
            <a:t>2OP483 Manažerská informatika 3 </a:t>
          </a:r>
          <a:br>
            <a:rPr lang="cs-CZ" dirty="0" smtClean="0"/>
          </a:br>
          <a:r>
            <a:rPr lang="cs-CZ" dirty="0" smtClean="0"/>
            <a:t>(Access)</a:t>
          </a:r>
          <a:endParaRPr lang="cs-CZ" dirty="0"/>
        </a:p>
      </dgm:t>
    </dgm:pt>
    <dgm:pt modelId="{2DDDBB30-3C0F-4710-8EA3-3A5D4B3F304C}" type="parTrans" cxnId="{4AB078E4-69EF-41C9-8976-8FD7AEA1E7AE}">
      <dgm:prSet/>
      <dgm:spPr/>
      <dgm:t>
        <a:bodyPr/>
        <a:lstStyle/>
        <a:p>
          <a:endParaRPr lang="cs-CZ"/>
        </a:p>
      </dgm:t>
    </dgm:pt>
    <dgm:pt modelId="{A04C0C52-AC8C-4A5D-BEA5-8BE35CAE0009}" type="sibTrans" cxnId="{4AB078E4-69EF-41C9-8976-8FD7AEA1E7AE}">
      <dgm:prSet/>
      <dgm:spPr/>
      <dgm:t>
        <a:bodyPr/>
        <a:lstStyle/>
        <a:p>
          <a:endParaRPr lang="cs-CZ"/>
        </a:p>
      </dgm:t>
    </dgm:pt>
    <dgm:pt modelId="{CA8F0D0E-C6DA-468F-9FAA-882C887FCADB}" type="pres">
      <dgm:prSet presAssocID="{CF99268A-05FC-41B7-80BB-052C2B7344ED}" presName="linearFlow" presStyleCnt="0">
        <dgm:presLayoutVars>
          <dgm:dir/>
          <dgm:animLvl val="lvl"/>
          <dgm:resizeHandles val="exact"/>
        </dgm:presLayoutVars>
      </dgm:prSet>
      <dgm:spPr/>
    </dgm:pt>
    <dgm:pt modelId="{986F6071-FFDF-4151-90D1-49222287A412}" type="pres">
      <dgm:prSet presAssocID="{3E9E4002-BF84-4503-A50D-BCB0304E53BB}" presName="composite" presStyleCnt="0"/>
      <dgm:spPr/>
    </dgm:pt>
    <dgm:pt modelId="{A161147F-05E0-4F6A-B4AD-7C14B192545A}" type="pres">
      <dgm:prSet presAssocID="{3E9E4002-BF84-4503-A50D-BCB0304E53BB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EBCC92D7-605B-4348-8545-5E32D4952E48}" type="pres">
      <dgm:prSet presAssocID="{3E9E4002-BF84-4503-A50D-BCB0304E53BB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378C464-A787-43DF-B81A-06EE85E8050B}" type="pres">
      <dgm:prSet presAssocID="{EB3649BB-EB95-4284-828B-F46AC4F1D9A9}" presName="sp" presStyleCnt="0"/>
      <dgm:spPr/>
    </dgm:pt>
    <dgm:pt modelId="{86ADFE26-2D47-424C-B858-A165E4AF7631}" type="pres">
      <dgm:prSet presAssocID="{1C0AD05C-FCB2-4870-A63E-5E0641996E09}" presName="composite" presStyleCnt="0"/>
      <dgm:spPr/>
    </dgm:pt>
    <dgm:pt modelId="{8CEB9C33-426B-4D9E-A72C-8D141B584DAF}" type="pres">
      <dgm:prSet presAssocID="{1C0AD05C-FCB2-4870-A63E-5E0641996E09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6FD3727F-CFBB-4233-B0A2-345C6D15A628}" type="pres">
      <dgm:prSet presAssocID="{1C0AD05C-FCB2-4870-A63E-5E0641996E09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AC948861-E78E-4D5F-BEC3-B4764089A2F5}" srcId="{1C0AD05C-FCB2-4870-A63E-5E0641996E09}" destId="{52D8580A-6582-4CDA-B9CE-A50F22AB3FB8}" srcOrd="1" destOrd="0" parTransId="{62C88F69-2AE7-4F55-B6FC-AA1F4FE134A0}" sibTransId="{E98EE17C-CAAB-4687-BC37-D31037DFF17B}"/>
    <dgm:cxn modelId="{8436F037-9182-47AB-8A30-A0DF19D5D6B9}" srcId="{CF99268A-05FC-41B7-80BB-052C2B7344ED}" destId="{3E9E4002-BF84-4503-A50D-BCB0304E53BB}" srcOrd="0" destOrd="0" parTransId="{1A174FB3-206A-4676-BD76-DCF5E5E94FA9}" sibTransId="{EB3649BB-EB95-4284-828B-F46AC4F1D9A9}"/>
    <dgm:cxn modelId="{0889D4CE-80B4-4715-921A-2A36FDBFABCD}" type="presOf" srcId="{6F24B1D2-B0C1-47E1-A39C-C6A588D8EFF8}" destId="{EBCC92D7-605B-4348-8545-5E32D4952E48}" srcOrd="0" destOrd="2" presId="urn:microsoft.com/office/officeart/2005/8/layout/chevron2"/>
    <dgm:cxn modelId="{2B136D5B-8EE3-405D-8265-005DA2F98FDA}" srcId="{CF99268A-05FC-41B7-80BB-052C2B7344ED}" destId="{1C0AD05C-FCB2-4870-A63E-5E0641996E09}" srcOrd="1" destOrd="0" parTransId="{3C8F38E3-3D4C-4555-9DA2-3BAAB0C2C4A5}" sibTransId="{7F67DC3C-85C6-4EC8-AE9C-0E2F31107FF7}"/>
    <dgm:cxn modelId="{9C07FD81-65C6-4E4D-8ABB-629533F3C3DA}" type="presOf" srcId="{731CDE03-C573-4971-94C1-3BBAA85DFC16}" destId="{6FD3727F-CFBB-4233-B0A2-345C6D15A628}" srcOrd="0" destOrd="0" presId="urn:microsoft.com/office/officeart/2005/8/layout/chevron2"/>
    <dgm:cxn modelId="{8193F1B8-D17A-47CD-A482-8489C00AE4BC}" srcId="{3E9E4002-BF84-4503-A50D-BCB0304E53BB}" destId="{FE6B9FFA-4CF4-45B7-8214-B7EAB4720D48}" srcOrd="1" destOrd="0" parTransId="{697A2225-B6C8-438E-B492-9964E25675BC}" sibTransId="{7974247D-B5CF-4F7B-9DF1-0438F06E55BF}"/>
    <dgm:cxn modelId="{418E1967-30A1-4A58-8D99-914E029C1A7A}" type="presOf" srcId="{CF99268A-05FC-41B7-80BB-052C2B7344ED}" destId="{CA8F0D0E-C6DA-468F-9FAA-882C887FCADB}" srcOrd="0" destOrd="0" presId="urn:microsoft.com/office/officeart/2005/8/layout/chevron2"/>
    <dgm:cxn modelId="{2B48F888-3549-415B-943B-1AD29E287F3C}" srcId="{3E9E4002-BF84-4503-A50D-BCB0304E53BB}" destId="{83EC0980-6D25-43D4-A7B0-D00E889FEAAC}" srcOrd="0" destOrd="0" parTransId="{EA1BA7E2-0554-4A59-A411-2AD464C1B81F}" sibTransId="{FCB590D0-453D-4564-BAA8-E10F24DBF3D9}"/>
    <dgm:cxn modelId="{A7C559CC-E9EA-42C9-9EF2-51FC3320C1FF}" type="presOf" srcId="{1C0AD05C-FCB2-4870-A63E-5E0641996E09}" destId="{8CEB9C33-426B-4D9E-A72C-8D141B584DAF}" srcOrd="0" destOrd="0" presId="urn:microsoft.com/office/officeart/2005/8/layout/chevron2"/>
    <dgm:cxn modelId="{7C6E754B-C347-459A-A8B7-F44F4CDF4DD0}" srcId="{1C0AD05C-FCB2-4870-A63E-5E0641996E09}" destId="{731CDE03-C573-4971-94C1-3BBAA85DFC16}" srcOrd="0" destOrd="0" parTransId="{54F1E64E-8918-4A43-89C3-A0CDF9675E47}" sibTransId="{4299C5C1-2F38-4EE9-86D1-F81AB42A1423}"/>
    <dgm:cxn modelId="{89E8DA37-0D0A-4BF1-80D4-EE593DE0BC07}" type="presOf" srcId="{52D8580A-6582-4CDA-B9CE-A50F22AB3FB8}" destId="{6FD3727F-CFBB-4233-B0A2-345C6D15A628}" srcOrd="0" destOrd="1" presId="urn:microsoft.com/office/officeart/2005/8/layout/chevron2"/>
    <dgm:cxn modelId="{7AE20D79-9094-4121-B074-E0E7E2AFA13F}" type="presOf" srcId="{3E9E4002-BF84-4503-A50D-BCB0304E53BB}" destId="{A161147F-05E0-4F6A-B4AD-7C14B192545A}" srcOrd="0" destOrd="0" presId="urn:microsoft.com/office/officeart/2005/8/layout/chevron2"/>
    <dgm:cxn modelId="{9CC600FA-8037-435C-A596-DBE770828106}" type="presOf" srcId="{83EC0980-6D25-43D4-A7B0-D00E889FEAAC}" destId="{EBCC92D7-605B-4348-8545-5E32D4952E48}" srcOrd="0" destOrd="0" presId="urn:microsoft.com/office/officeart/2005/8/layout/chevron2"/>
    <dgm:cxn modelId="{4AB078E4-69EF-41C9-8976-8FD7AEA1E7AE}" srcId="{3E9E4002-BF84-4503-A50D-BCB0304E53BB}" destId="{6F24B1D2-B0C1-47E1-A39C-C6A588D8EFF8}" srcOrd="2" destOrd="0" parTransId="{2DDDBB30-3C0F-4710-8EA3-3A5D4B3F304C}" sibTransId="{A04C0C52-AC8C-4A5D-BEA5-8BE35CAE0009}"/>
    <dgm:cxn modelId="{AAD7BEB1-B738-4C58-90A3-5E9FE0F41667}" type="presOf" srcId="{FE6B9FFA-4CF4-45B7-8214-B7EAB4720D48}" destId="{EBCC92D7-605B-4348-8545-5E32D4952E48}" srcOrd="0" destOrd="1" presId="urn:microsoft.com/office/officeart/2005/8/layout/chevron2"/>
    <dgm:cxn modelId="{6C9A3918-36D9-40CF-BC0B-ACE3A45D2C81}" type="presParOf" srcId="{CA8F0D0E-C6DA-468F-9FAA-882C887FCADB}" destId="{986F6071-FFDF-4151-90D1-49222287A412}" srcOrd="0" destOrd="0" presId="urn:microsoft.com/office/officeart/2005/8/layout/chevron2"/>
    <dgm:cxn modelId="{F840F250-0886-43A4-9160-EA9A7D84AC3E}" type="presParOf" srcId="{986F6071-FFDF-4151-90D1-49222287A412}" destId="{A161147F-05E0-4F6A-B4AD-7C14B192545A}" srcOrd="0" destOrd="0" presId="urn:microsoft.com/office/officeart/2005/8/layout/chevron2"/>
    <dgm:cxn modelId="{4DEBFCDC-94F9-4307-994E-5802F862C3C6}" type="presParOf" srcId="{986F6071-FFDF-4151-90D1-49222287A412}" destId="{EBCC92D7-605B-4348-8545-5E32D4952E48}" srcOrd="1" destOrd="0" presId="urn:microsoft.com/office/officeart/2005/8/layout/chevron2"/>
    <dgm:cxn modelId="{DC4DD8C7-7058-4D13-B7E9-E64C797DAE61}" type="presParOf" srcId="{CA8F0D0E-C6DA-468F-9FAA-882C887FCADB}" destId="{5378C464-A787-43DF-B81A-06EE85E8050B}" srcOrd="1" destOrd="0" presId="urn:microsoft.com/office/officeart/2005/8/layout/chevron2"/>
    <dgm:cxn modelId="{669F580C-6036-4065-9EB6-AFD54D05B791}" type="presParOf" srcId="{CA8F0D0E-C6DA-468F-9FAA-882C887FCADB}" destId="{86ADFE26-2D47-424C-B858-A165E4AF7631}" srcOrd="2" destOrd="0" presId="urn:microsoft.com/office/officeart/2005/8/layout/chevron2"/>
    <dgm:cxn modelId="{7E04387E-0AF2-4023-AA6D-9298627C96FA}" type="presParOf" srcId="{86ADFE26-2D47-424C-B858-A165E4AF7631}" destId="{8CEB9C33-426B-4D9E-A72C-8D141B584DAF}" srcOrd="0" destOrd="0" presId="urn:microsoft.com/office/officeart/2005/8/layout/chevron2"/>
    <dgm:cxn modelId="{B987C024-F2C8-407B-B60D-84354742EDD5}" type="presParOf" srcId="{86ADFE26-2D47-424C-B858-A165E4AF7631}" destId="{6FD3727F-CFBB-4233-B0A2-345C6D15A628}" srcOrd="1" destOrd="0" presId="urn:microsoft.com/office/officeart/2005/8/layout/chevron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FC7ACB-B3F4-49AB-9C9A-FDD6FABF4FC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F800940-2164-47EE-B007-F5DB5E1E2564}">
      <dgm:prSet phldrT="[Text]"/>
      <dgm:spPr/>
      <dgm:t>
        <a:bodyPr/>
        <a:lstStyle/>
        <a:p>
          <a:r>
            <a:rPr lang="cs-CZ" dirty="0" smtClean="0"/>
            <a:t>absence</a:t>
          </a:r>
          <a:endParaRPr lang="cs-CZ" dirty="0"/>
        </a:p>
      </dgm:t>
    </dgm:pt>
    <dgm:pt modelId="{942A695A-EE1B-4D21-AE9E-3BD63A9C73DA}" type="parTrans" cxnId="{9CC6C646-EFCD-4EA7-997F-870FE138EC4D}">
      <dgm:prSet/>
      <dgm:spPr/>
      <dgm:t>
        <a:bodyPr/>
        <a:lstStyle/>
        <a:p>
          <a:endParaRPr lang="cs-CZ"/>
        </a:p>
      </dgm:t>
    </dgm:pt>
    <dgm:pt modelId="{FAA62777-C93B-43CB-BC91-64F335A07E8A}" type="sibTrans" cxnId="{9CC6C646-EFCD-4EA7-997F-870FE138EC4D}">
      <dgm:prSet/>
      <dgm:spPr/>
      <dgm:t>
        <a:bodyPr/>
        <a:lstStyle/>
        <a:p>
          <a:endParaRPr lang="cs-CZ"/>
        </a:p>
      </dgm:t>
    </dgm:pt>
    <dgm:pt modelId="{0618861C-3AC0-402E-8B29-6DA9B70B2709}">
      <dgm:prSet phldrT="[Text]"/>
      <dgm:spPr/>
      <dgm:t>
        <a:bodyPr/>
        <a:lstStyle/>
        <a:p>
          <a:r>
            <a:rPr lang="cs-CZ" dirty="0" smtClean="0"/>
            <a:t>trvalá (distanční forma)</a:t>
          </a:r>
          <a:endParaRPr lang="cs-CZ" dirty="0"/>
        </a:p>
      </dgm:t>
    </dgm:pt>
    <dgm:pt modelId="{527BD09F-0465-4B67-BA6D-B5441BBACE7D}" type="parTrans" cxnId="{91937306-046A-4787-9B4C-E97131F4C842}">
      <dgm:prSet/>
      <dgm:spPr/>
      <dgm:t>
        <a:bodyPr/>
        <a:lstStyle/>
        <a:p>
          <a:endParaRPr lang="cs-CZ"/>
        </a:p>
      </dgm:t>
    </dgm:pt>
    <dgm:pt modelId="{E3A6FA72-59AB-4EC4-8D9F-199303383637}" type="sibTrans" cxnId="{91937306-046A-4787-9B4C-E97131F4C842}">
      <dgm:prSet/>
      <dgm:spPr/>
      <dgm:t>
        <a:bodyPr/>
        <a:lstStyle/>
        <a:p>
          <a:endParaRPr lang="cs-CZ"/>
        </a:p>
      </dgm:t>
    </dgm:pt>
    <dgm:pt modelId="{D0008014-B3D1-4A73-8903-5375E7721F32}">
      <dgm:prSet phldrT="[Text]"/>
      <dgm:spPr/>
      <dgm:t>
        <a:bodyPr/>
        <a:lstStyle/>
        <a:p>
          <a:r>
            <a:rPr lang="cs-CZ" dirty="0" smtClean="0"/>
            <a:t>opakování</a:t>
          </a:r>
          <a:endParaRPr lang="cs-CZ" dirty="0"/>
        </a:p>
      </dgm:t>
    </dgm:pt>
    <dgm:pt modelId="{F466F038-2ED7-4691-96C8-5AB176012119}" type="parTrans" cxnId="{4E444B31-A299-4918-9F7E-3E114FF05A13}">
      <dgm:prSet/>
      <dgm:spPr/>
      <dgm:t>
        <a:bodyPr/>
        <a:lstStyle/>
        <a:p>
          <a:endParaRPr lang="cs-CZ"/>
        </a:p>
      </dgm:t>
    </dgm:pt>
    <dgm:pt modelId="{7D3B3F9C-D2DF-4F87-94DE-20B0FA241454}" type="sibTrans" cxnId="{4E444B31-A299-4918-9F7E-3E114FF05A13}">
      <dgm:prSet/>
      <dgm:spPr/>
      <dgm:t>
        <a:bodyPr/>
        <a:lstStyle/>
        <a:p>
          <a:endParaRPr lang="cs-CZ"/>
        </a:p>
      </dgm:t>
    </dgm:pt>
    <dgm:pt modelId="{030C3DAF-DA6E-4B6D-B88E-3A3BEEC5C538}">
      <dgm:prSet phldrT="[Text]"/>
      <dgm:spPr/>
      <dgm:t>
        <a:bodyPr/>
        <a:lstStyle/>
        <a:p>
          <a:r>
            <a:rPr lang="cs-CZ" dirty="0" smtClean="0"/>
            <a:t>probrané látky</a:t>
          </a:r>
          <a:endParaRPr lang="cs-CZ" dirty="0"/>
        </a:p>
      </dgm:t>
    </dgm:pt>
    <dgm:pt modelId="{374DE207-8128-4519-8D68-0D370A963EBD}" type="parTrans" cxnId="{35946A96-5989-4D73-95FA-358E6029BA23}">
      <dgm:prSet/>
      <dgm:spPr/>
    </dgm:pt>
    <dgm:pt modelId="{ADB65D85-5692-4EDD-B3A6-5C774F13638E}" type="sibTrans" cxnId="{35946A96-5989-4D73-95FA-358E6029BA23}">
      <dgm:prSet/>
      <dgm:spPr/>
    </dgm:pt>
    <dgm:pt modelId="{4391E872-AF62-438E-A27B-5536B3FE6C3C}">
      <dgm:prSet phldrT="[Text]"/>
      <dgm:spPr/>
      <dgm:t>
        <a:bodyPr/>
        <a:lstStyle/>
        <a:p>
          <a:r>
            <a:rPr lang="cs-CZ" dirty="0" smtClean="0"/>
            <a:t>vybraných témat</a:t>
          </a:r>
          <a:endParaRPr lang="cs-CZ" dirty="0"/>
        </a:p>
      </dgm:t>
    </dgm:pt>
    <dgm:pt modelId="{F145DC8D-4F0E-4DAA-8AB1-8573626BD9D2}" type="parTrans" cxnId="{E732A9CF-FEDD-4418-B504-C10A8CF2C50C}">
      <dgm:prSet/>
      <dgm:spPr/>
    </dgm:pt>
    <dgm:pt modelId="{D5E1EAA1-2092-4EB7-AC78-905C66EFD112}" type="sibTrans" cxnId="{E732A9CF-FEDD-4418-B504-C10A8CF2C50C}">
      <dgm:prSet/>
      <dgm:spPr/>
    </dgm:pt>
    <dgm:pt modelId="{6EB6306A-715B-4464-A8A7-D37C741B6AA1}">
      <dgm:prSet phldrT="[Text]"/>
      <dgm:spPr/>
      <dgm:t>
        <a:bodyPr/>
        <a:lstStyle/>
        <a:p>
          <a:r>
            <a:rPr lang="cs-CZ" smtClean="0"/>
            <a:t>na </a:t>
          </a:r>
          <a:r>
            <a:rPr lang="cs-CZ" dirty="0" smtClean="0"/>
            <a:t>jednotlivé hodině</a:t>
          </a:r>
          <a:endParaRPr lang="cs-CZ" dirty="0"/>
        </a:p>
      </dgm:t>
    </dgm:pt>
    <dgm:pt modelId="{5D87AA3C-B76B-4C8F-8CFF-A46A93D6693D}" type="parTrans" cxnId="{8691A96E-2E09-445A-BA03-69CC05CD39B8}">
      <dgm:prSet/>
      <dgm:spPr/>
    </dgm:pt>
    <dgm:pt modelId="{D75916E7-FD94-432A-A810-F3517E7AC2CF}" type="sibTrans" cxnId="{8691A96E-2E09-445A-BA03-69CC05CD39B8}">
      <dgm:prSet/>
      <dgm:spPr/>
    </dgm:pt>
    <dgm:pt modelId="{E401A758-90C7-465C-AEDB-7628BE20ACD3}" type="pres">
      <dgm:prSet presAssocID="{A9FC7ACB-B3F4-49AB-9C9A-FDD6FABF4FC2}" presName="linear" presStyleCnt="0">
        <dgm:presLayoutVars>
          <dgm:dir/>
          <dgm:animLvl val="lvl"/>
          <dgm:resizeHandles val="exact"/>
        </dgm:presLayoutVars>
      </dgm:prSet>
      <dgm:spPr/>
    </dgm:pt>
    <dgm:pt modelId="{8F817523-E205-494A-A1EE-F1CF23891A78}" type="pres">
      <dgm:prSet presAssocID="{0F800940-2164-47EE-B007-F5DB5E1E2564}" presName="parentLin" presStyleCnt="0"/>
      <dgm:spPr/>
    </dgm:pt>
    <dgm:pt modelId="{1801CEFB-E931-4591-86E4-FDBE40C9D3FA}" type="pres">
      <dgm:prSet presAssocID="{0F800940-2164-47EE-B007-F5DB5E1E2564}" presName="parentLeftMargin" presStyleLbl="node1" presStyleIdx="0" presStyleCnt="2"/>
      <dgm:spPr/>
    </dgm:pt>
    <dgm:pt modelId="{8EC14F77-E103-498E-B7A3-66014F8371E7}" type="pres">
      <dgm:prSet presAssocID="{0F800940-2164-47EE-B007-F5DB5E1E256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10CAEC5-C419-486F-8887-C18F49460C62}" type="pres">
      <dgm:prSet presAssocID="{0F800940-2164-47EE-B007-F5DB5E1E2564}" presName="negativeSpace" presStyleCnt="0"/>
      <dgm:spPr/>
    </dgm:pt>
    <dgm:pt modelId="{A5F40F7E-335A-431B-ADFE-E4A537440E39}" type="pres">
      <dgm:prSet presAssocID="{0F800940-2164-47EE-B007-F5DB5E1E2564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6E64260-5708-46DE-BD2B-299F06333D1C}" type="pres">
      <dgm:prSet presAssocID="{FAA62777-C93B-43CB-BC91-64F335A07E8A}" presName="spaceBetweenRectangles" presStyleCnt="0"/>
      <dgm:spPr/>
    </dgm:pt>
    <dgm:pt modelId="{9B22DE6A-31A6-4C47-B55F-D8B9A7141338}" type="pres">
      <dgm:prSet presAssocID="{D0008014-B3D1-4A73-8903-5375E7721F32}" presName="parentLin" presStyleCnt="0"/>
      <dgm:spPr/>
    </dgm:pt>
    <dgm:pt modelId="{E3B684C2-78F4-4218-9A35-C2F9A45F9CDD}" type="pres">
      <dgm:prSet presAssocID="{D0008014-B3D1-4A73-8903-5375E7721F32}" presName="parentLeftMargin" presStyleLbl="node1" presStyleIdx="0" presStyleCnt="2"/>
      <dgm:spPr/>
    </dgm:pt>
    <dgm:pt modelId="{66A7BEBA-BC41-4BD9-B15E-19197B16B341}" type="pres">
      <dgm:prSet presAssocID="{D0008014-B3D1-4A73-8903-5375E7721F3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F44696E-265D-4685-9DB3-D03B4EABAC9F}" type="pres">
      <dgm:prSet presAssocID="{D0008014-B3D1-4A73-8903-5375E7721F32}" presName="negativeSpace" presStyleCnt="0"/>
      <dgm:spPr/>
    </dgm:pt>
    <dgm:pt modelId="{FDE12FBC-3EA2-4289-A84A-372C63C0DDB2}" type="pres">
      <dgm:prSet presAssocID="{D0008014-B3D1-4A73-8903-5375E7721F32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5946A96-5989-4D73-95FA-358E6029BA23}" srcId="{D0008014-B3D1-4A73-8903-5375E7721F32}" destId="{030C3DAF-DA6E-4B6D-B88E-3A3BEEC5C538}" srcOrd="0" destOrd="0" parTransId="{374DE207-8128-4519-8D68-0D370A963EBD}" sibTransId="{ADB65D85-5692-4EDD-B3A6-5C774F13638E}"/>
    <dgm:cxn modelId="{8691A96E-2E09-445A-BA03-69CC05CD39B8}" srcId="{0F800940-2164-47EE-B007-F5DB5E1E2564}" destId="{6EB6306A-715B-4464-A8A7-D37C741B6AA1}" srcOrd="0" destOrd="0" parTransId="{5D87AA3C-B76B-4C8F-8CFF-A46A93D6693D}" sibTransId="{D75916E7-FD94-432A-A810-F3517E7AC2CF}"/>
    <dgm:cxn modelId="{91937306-046A-4787-9B4C-E97131F4C842}" srcId="{0F800940-2164-47EE-B007-F5DB5E1E2564}" destId="{0618861C-3AC0-402E-8B29-6DA9B70B2709}" srcOrd="1" destOrd="0" parTransId="{527BD09F-0465-4B67-BA6D-B5441BBACE7D}" sibTransId="{E3A6FA72-59AB-4EC4-8D9F-199303383637}"/>
    <dgm:cxn modelId="{4E444B31-A299-4918-9F7E-3E114FF05A13}" srcId="{A9FC7ACB-B3F4-49AB-9C9A-FDD6FABF4FC2}" destId="{D0008014-B3D1-4A73-8903-5375E7721F32}" srcOrd="1" destOrd="0" parTransId="{F466F038-2ED7-4691-96C8-5AB176012119}" sibTransId="{7D3B3F9C-D2DF-4F87-94DE-20B0FA241454}"/>
    <dgm:cxn modelId="{48118C00-A1F4-446E-A2A4-280EB6EBB808}" type="presOf" srcId="{D0008014-B3D1-4A73-8903-5375E7721F32}" destId="{66A7BEBA-BC41-4BD9-B15E-19197B16B341}" srcOrd="1" destOrd="0" presId="urn:microsoft.com/office/officeart/2005/8/layout/list1"/>
    <dgm:cxn modelId="{E732A9CF-FEDD-4418-B504-C10A8CF2C50C}" srcId="{D0008014-B3D1-4A73-8903-5375E7721F32}" destId="{4391E872-AF62-438E-A27B-5536B3FE6C3C}" srcOrd="1" destOrd="0" parTransId="{F145DC8D-4F0E-4DAA-8AB1-8573626BD9D2}" sibTransId="{D5E1EAA1-2092-4EB7-AC78-905C66EFD112}"/>
    <dgm:cxn modelId="{4911D286-B5EA-47AA-9214-347978DBF546}" type="presOf" srcId="{6EB6306A-715B-4464-A8A7-D37C741B6AA1}" destId="{A5F40F7E-335A-431B-ADFE-E4A537440E39}" srcOrd="0" destOrd="0" presId="urn:microsoft.com/office/officeart/2005/8/layout/list1"/>
    <dgm:cxn modelId="{59496DCA-9DE4-4F5D-B779-96732EF3C20D}" type="presOf" srcId="{0F800940-2164-47EE-B007-F5DB5E1E2564}" destId="{8EC14F77-E103-498E-B7A3-66014F8371E7}" srcOrd="1" destOrd="0" presId="urn:microsoft.com/office/officeart/2005/8/layout/list1"/>
    <dgm:cxn modelId="{DAAFD05D-CE4C-474D-BD07-3BE187F656B3}" type="presOf" srcId="{A9FC7ACB-B3F4-49AB-9C9A-FDD6FABF4FC2}" destId="{E401A758-90C7-465C-AEDB-7628BE20ACD3}" srcOrd="0" destOrd="0" presId="urn:microsoft.com/office/officeart/2005/8/layout/list1"/>
    <dgm:cxn modelId="{9CC6C646-EFCD-4EA7-997F-870FE138EC4D}" srcId="{A9FC7ACB-B3F4-49AB-9C9A-FDD6FABF4FC2}" destId="{0F800940-2164-47EE-B007-F5DB5E1E2564}" srcOrd="0" destOrd="0" parTransId="{942A695A-EE1B-4D21-AE9E-3BD63A9C73DA}" sibTransId="{FAA62777-C93B-43CB-BC91-64F335A07E8A}"/>
    <dgm:cxn modelId="{E00A1506-5D98-4B8D-9BE4-B0B688E49953}" type="presOf" srcId="{030C3DAF-DA6E-4B6D-B88E-3A3BEEC5C538}" destId="{FDE12FBC-3EA2-4289-A84A-372C63C0DDB2}" srcOrd="0" destOrd="0" presId="urn:microsoft.com/office/officeart/2005/8/layout/list1"/>
    <dgm:cxn modelId="{6E8FCA47-DAEC-40FC-BC95-4575A0649EC9}" type="presOf" srcId="{0F800940-2164-47EE-B007-F5DB5E1E2564}" destId="{1801CEFB-E931-4591-86E4-FDBE40C9D3FA}" srcOrd="0" destOrd="0" presId="urn:microsoft.com/office/officeart/2005/8/layout/list1"/>
    <dgm:cxn modelId="{97013E64-50B7-431D-AB8D-166828787B21}" type="presOf" srcId="{0618861C-3AC0-402E-8B29-6DA9B70B2709}" destId="{A5F40F7E-335A-431B-ADFE-E4A537440E39}" srcOrd="0" destOrd="1" presId="urn:microsoft.com/office/officeart/2005/8/layout/list1"/>
    <dgm:cxn modelId="{3C5699DE-6B3E-4C07-AF37-85DF27E0B51C}" type="presOf" srcId="{D0008014-B3D1-4A73-8903-5375E7721F32}" destId="{E3B684C2-78F4-4218-9A35-C2F9A45F9CDD}" srcOrd="0" destOrd="0" presId="urn:microsoft.com/office/officeart/2005/8/layout/list1"/>
    <dgm:cxn modelId="{06556243-2C0F-4F17-B700-57497906C2BE}" type="presOf" srcId="{4391E872-AF62-438E-A27B-5536B3FE6C3C}" destId="{FDE12FBC-3EA2-4289-A84A-372C63C0DDB2}" srcOrd="0" destOrd="1" presId="urn:microsoft.com/office/officeart/2005/8/layout/list1"/>
    <dgm:cxn modelId="{FB990063-0667-45C8-BCB0-C537122FAFFE}" type="presParOf" srcId="{E401A758-90C7-465C-AEDB-7628BE20ACD3}" destId="{8F817523-E205-494A-A1EE-F1CF23891A78}" srcOrd="0" destOrd="0" presId="urn:microsoft.com/office/officeart/2005/8/layout/list1"/>
    <dgm:cxn modelId="{F131D4C1-9FDA-44BA-A2C8-A0FC2FA46235}" type="presParOf" srcId="{8F817523-E205-494A-A1EE-F1CF23891A78}" destId="{1801CEFB-E931-4591-86E4-FDBE40C9D3FA}" srcOrd="0" destOrd="0" presId="urn:microsoft.com/office/officeart/2005/8/layout/list1"/>
    <dgm:cxn modelId="{34328C3F-67B4-457E-8678-2E45B48E3E79}" type="presParOf" srcId="{8F817523-E205-494A-A1EE-F1CF23891A78}" destId="{8EC14F77-E103-498E-B7A3-66014F8371E7}" srcOrd="1" destOrd="0" presId="urn:microsoft.com/office/officeart/2005/8/layout/list1"/>
    <dgm:cxn modelId="{C64B2793-C408-45D3-AE3D-0CB134F6A43F}" type="presParOf" srcId="{E401A758-90C7-465C-AEDB-7628BE20ACD3}" destId="{F10CAEC5-C419-486F-8887-C18F49460C62}" srcOrd="1" destOrd="0" presId="urn:microsoft.com/office/officeart/2005/8/layout/list1"/>
    <dgm:cxn modelId="{84CBB00B-3401-421F-82E0-B19579B28E20}" type="presParOf" srcId="{E401A758-90C7-465C-AEDB-7628BE20ACD3}" destId="{A5F40F7E-335A-431B-ADFE-E4A537440E39}" srcOrd="2" destOrd="0" presId="urn:microsoft.com/office/officeart/2005/8/layout/list1"/>
    <dgm:cxn modelId="{896FF4EB-0935-4C0B-97F5-DA7F52359185}" type="presParOf" srcId="{E401A758-90C7-465C-AEDB-7628BE20ACD3}" destId="{F6E64260-5708-46DE-BD2B-299F06333D1C}" srcOrd="3" destOrd="0" presId="urn:microsoft.com/office/officeart/2005/8/layout/list1"/>
    <dgm:cxn modelId="{D28EB0B0-64B5-4CC7-9C87-0B5E2BB5DA17}" type="presParOf" srcId="{E401A758-90C7-465C-AEDB-7628BE20ACD3}" destId="{9B22DE6A-31A6-4C47-B55F-D8B9A7141338}" srcOrd="4" destOrd="0" presId="urn:microsoft.com/office/officeart/2005/8/layout/list1"/>
    <dgm:cxn modelId="{0C3CF394-BDFC-4591-B264-25C0ED3F88F1}" type="presParOf" srcId="{9B22DE6A-31A6-4C47-B55F-D8B9A7141338}" destId="{E3B684C2-78F4-4218-9A35-C2F9A45F9CDD}" srcOrd="0" destOrd="0" presId="urn:microsoft.com/office/officeart/2005/8/layout/list1"/>
    <dgm:cxn modelId="{48B21E16-D1C6-42BB-A470-49CD035B4027}" type="presParOf" srcId="{9B22DE6A-31A6-4C47-B55F-D8B9A7141338}" destId="{66A7BEBA-BC41-4BD9-B15E-19197B16B341}" srcOrd="1" destOrd="0" presId="urn:microsoft.com/office/officeart/2005/8/layout/list1"/>
    <dgm:cxn modelId="{984C72F5-168A-4F96-98B8-AB9B9092EA45}" type="presParOf" srcId="{E401A758-90C7-465C-AEDB-7628BE20ACD3}" destId="{CF44696E-265D-4685-9DB3-D03B4EABAC9F}" srcOrd="5" destOrd="0" presId="urn:microsoft.com/office/officeart/2005/8/layout/list1"/>
    <dgm:cxn modelId="{E1202A87-CBD0-41FB-AE51-47F66C66A42C}" type="presParOf" srcId="{E401A758-90C7-465C-AEDB-7628BE20ACD3}" destId="{FDE12FBC-3EA2-4289-A84A-372C63C0DDB2}" srcOrd="6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60B4AD-41D8-49E9-B5BE-2DB1A99E57AB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9D20392-97FC-470F-B63A-1E2F029DD103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rId1"/>
            </a:rPr>
            <a:t>http://zvonek.</a:t>
          </a:r>
          <a:r>
            <a:rPr lang="cs-CZ" dirty="0" err="1" smtClean="0">
              <a:hlinkClick xmlns:r="http://schemas.openxmlformats.org/officeDocument/2006/relationships" r:id="rId1"/>
            </a:rPr>
            <a:t>vse.cz</a:t>
          </a:r>
          <a:r>
            <a:rPr lang="cs-CZ" dirty="0" smtClean="0"/>
            <a:t> </a:t>
          </a:r>
          <a:endParaRPr lang="cs-CZ" dirty="0"/>
        </a:p>
      </dgm:t>
    </dgm:pt>
    <dgm:pt modelId="{4D5E1A96-9455-4EC9-AE5B-078B688895AD}" type="parTrans" cxnId="{43D13988-C095-4455-8E4D-BBF95066BA52}">
      <dgm:prSet/>
      <dgm:spPr/>
      <dgm:t>
        <a:bodyPr/>
        <a:lstStyle/>
        <a:p>
          <a:endParaRPr lang="cs-CZ"/>
        </a:p>
      </dgm:t>
    </dgm:pt>
    <dgm:pt modelId="{B89462EF-FC81-4A98-B567-0EF9055A4171}" type="sibTrans" cxnId="{43D13988-C095-4455-8E4D-BBF95066BA52}">
      <dgm:prSet/>
      <dgm:spPr/>
      <dgm:t>
        <a:bodyPr/>
        <a:lstStyle/>
        <a:p>
          <a:endParaRPr lang="cs-CZ"/>
        </a:p>
      </dgm:t>
    </dgm:pt>
    <dgm:pt modelId="{C9A506A2-B26A-4621-B80B-25E5F1288B4B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rId2"/>
            </a:rPr>
            <a:t>http://min.</a:t>
          </a:r>
          <a:r>
            <a:rPr lang="cs-CZ" dirty="0" err="1" smtClean="0">
              <a:hlinkClick xmlns:r="http://schemas.openxmlformats.org/officeDocument/2006/relationships" r:id="rId2"/>
            </a:rPr>
            <a:t>vse.cz</a:t>
          </a:r>
          <a:r>
            <a:rPr lang="cs-CZ" dirty="0" smtClean="0"/>
            <a:t> </a:t>
          </a:r>
          <a:endParaRPr lang="cs-CZ" dirty="0"/>
        </a:p>
      </dgm:t>
    </dgm:pt>
    <dgm:pt modelId="{7169BDF6-2895-4A93-A802-F0BDC66F7C8D}" type="parTrans" cxnId="{513C0186-A41B-4A87-8670-6CB2FAB1FE17}">
      <dgm:prSet/>
      <dgm:spPr/>
      <dgm:t>
        <a:bodyPr/>
        <a:lstStyle/>
        <a:p>
          <a:endParaRPr lang="cs-CZ"/>
        </a:p>
      </dgm:t>
    </dgm:pt>
    <dgm:pt modelId="{63000706-7DE9-4FC3-B48F-05DC639C358B}" type="sibTrans" cxnId="{513C0186-A41B-4A87-8670-6CB2FAB1FE17}">
      <dgm:prSet/>
      <dgm:spPr/>
      <dgm:t>
        <a:bodyPr/>
        <a:lstStyle/>
        <a:p>
          <a:endParaRPr lang="cs-CZ"/>
        </a:p>
      </dgm:t>
    </dgm:pt>
    <dgm:pt modelId="{2E580E1E-20B8-433C-9369-09BD4EE7AC49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rId3"/>
            </a:rPr>
            <a:t>http://www.</a:t>
          </a:r>
          <a:r>
            <a:rPr lang="cs-CZ" dirty="0" err="1" smtClean="0">
              <a:hlinkClick xmlns:r="http://schemas.openxmlformats.org/officeDocument/2006/relationships" r:id="rId3"/>
            </a:rPr>
            <a:t>mediasite.cz</a:t>
          </a:r>
          <a:r>
            <a:rPr lang="cs-CZ" dirty="0" smtClean="0"/>
            <a:t>  </a:t>
          </a:r>
          <a:endParaRPr lang="cs-CZ" dirty="0"/>
        </a:p>
      </dgm:t>
    </dgm:pt>
    <dgm:pt modelId="{F61361AF-CB52-4460-9248-AFCAF09BB998}" type="parTrans" cxnId="{62A2567E-5655-49C7-9CBC-63C9B85EA00D}">
      <dgm:prSet/>
      <dgm:spPr/>
    </dgm:pt>
    <dgm:pt modelId="{955696CA-AD94-4260-8964-9EECA266869C}" type="sibTrans" cxnId="{62A2567E-5655-49C7-9CBC-63C9B85EA00D}">
      <dgm:prSet/>
      <dgm:spPr/>
    </dgm:pt>
    <dgm:pt modelId="{975454CB-E073-4ED5-86FE-B184F04558C1}" type="pres">
      <dgm:prSet presAssocID="{E860B4AD-41D8-49E9-B5BE-2DB1A99E57A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1006D62-85EE-41E5-B34E-DD45467B275B}" type="pres">
      <dgm:prSet presAssocID="{99D20392-97FC-470F-B63A-1E2F029DD103}" presName="circle1" presStyleLbl="node1" presStyleIdx="0" presStyleCnt="3"/>
      <dgm:spPr/>
    </dgm:pt>
    <dgm:pt modelId="{4ED41813-7333-4F04-9FAE-A4C731236FDE}" type="pres">
      <dgm:prSet presAssocID="{99D20392-97FC-470F-B63A-1E2F029DD103}" presName="space" presStyleCnt="0"/>
      <dgm:spPr/>
    </dgm:pt>
    <dgm:pt modelId="{D3BB434F-0881-4BB6-9FEE-579AB6774135}" type="pres">
      <dgm:prSet presAssocID="{99D20392-97FC-470F-B63A-1E2F029DD103}" presName="rect1" presStyleLbl="alignAcc1" presStyleIdx="0" presStyleCnt="3"/>
      <dgm:spPr/>
    </dgm:pt>
    <dgm:pt modelId="{9237EDE6-BB56-46A8-8E36-9F3DBED98DEB}" type="pres">
      <dgm:prSet presAssocID="{C9A506A2-B26A-4621-B80B-25E5F1288B4B}" presName="vertSpace2" presStyleLbl="node1" presStyleIdx="0" presStyleCnt="3"/>
      <dgm:spPr/>
    </dgm:pt>
    <dgm:pt modelId="{0035FD55-9D1C-4EF0-BEB8-5D8C5F3471E1}" type="pres">
      <dgm:prSet presAssocID="{C9A506A2-B26A-4621-B80B-25E5F1288B4B}" presName="circle2" presStyleLbl="node1" presStyleIdx="1" presStyleCnt="3"/>
      <dgm:spPr/>
    </dgm:pt>
    <dgm:pt modelId="{B9DA5E32-0E2A-4EFF-8543-7DE73C0F5AE6}" type="pres">
      <dgm:prSet presAssocID="{C9A506A2-B26A-4621-B80B-25E5F1288B4B}" presName="rect2" presStyleLbl="alignAcc1" presStyleIdx="1" presStyleCnt="3"/>
      <dgm:spPr/>
      <dgm:t>
        <a:bodyPr/>
        <a:lstStyle/>
        <a:p>
          <a:endParaRPr lang="cs-CZ"/>
        </a:p>
      </dgm:t>
    </dgm:pt>
    <dgm:pt modelId="{8990FC1E-87A3-4488-8961-ED37498B808C}" type="pres">
      <dgm:prSet presAssocID="{2E580E1E-20B8-433C-9369-09BD4EE7AC49}" presName="vertSpace3" presStyleLbl="node1" presStyleIdx="1" presStyleCnt="3"/>
      <dgm:spPr/>
    </dgm:pt>
    <dgm:pt modelId="{6BD21B5F-3ADE-4BC5-BB1C-351E8DC1D2F5}" type="pres">
      <dgm:prSet presAssocID="{2E580E1E-20B8-433C-9369-09BD4EE7AC49}" presName="circle3" presStyleLbl="node1" presStyleIdx="2" presStyleCnt="3"/>
      <dgm:spPr/>
    </dgm:pt>
    <dgm:pt modelId="{C226DA64-A9FF-4028-A758-803BC5472F9C}" type="pres">
      <dgm:prSet presAssocID="{2E580E1E-20B8-433C-9369-09BD4EE7AC49}" presName="rect3" presStyleLbl="alignAcc1" presStyleIdx="2" presStyleCnt="3"/>
      <dgm:spPr/>
      <dgm:t>
        <a:bodyPr/>
        <a:lstStyle/>
        <a:p>
          <a:endParaRPr lang="cs-CZ"/>
        </a:p>
      </dgm:t>
    </dgm:pt>
    <dgm:pt modelId="{AF54374A-0D6A-40E4-B378-B49EAD25AAAE}" type="pres">
      <dgm:prSet presAssocID="{99D20392-97FC-470F-B63A-1E2F029DD103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2CE91376-6354-441D-A6F5-FF417ED35113}" type="pres">
      <dgm:prSet presAssocID="{C9A506A2-B26A-4621-B80B-25E5F1288B4B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32273B9-836C-4418-8949-E555FD4CFF84}" type="pres">
      <dgm:prSet presAssocID="{2E580E1E-20B8-433C-9369-09BD4EE7AC49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ABA239D-D9DB-4714-BC5B-90AFDB354842}" type="presOf" srcId="{2E580E1E-20B8-433C-9369-09BD4EE7AC49}" destId="{A32273B9-836C-4418-8949-E555FD4CFF84}" srcOrd="1" destOrd="0" presId="urn:microsoft.com/office/officeart/2005/8/layout/target3"/>
    <dgm:cxn modelId="{43D13988-C095-4455-8E4D-BBF95066BA52}" srcId="{E860B4AD-41D8-49E9-B5BE-2DB1A99E57AB}" destId="{99D20392-97FC-470F-B63A-1E2F029DD103}" srcOrd="0" destOrd="0" parTransId="{4D5E1A96-9455-4EC9-AE5B-078B688895AD}" sibTransId="{B89462EF-FC81-4A98-B567-0EF9055A4171}"/>
    <dgm:cxn modelId="{92E93D41-B563-4BA0-8DD6-2DE55977624E}" type="presOf" srcId="{C9A506A2-B26A-4621-B80B-25E5F1288B4B}" destId="{B9DA5E32-0E2A-4EFF-8543-7DE73C0F5AE6}" srcOrd="0" destOrd="0" presId="urn:microsoft.com/office/officeart/2005/8/layout/target3"/>
    <dgm:cxn modelId="{513C0186-A41B-4A87-8670-6CB2FAB1FE17}" srcId="{E860B4AD-41D8-49E9-B5BE-2DB1A99E57AB}" destId="{C9A506A2-B26A-4621-B80B-25E5F1288B4B}" srcOrd="1" destOrd="0" parTransId="{7169BDF6-2895-4A93-A802-F0BDC66F7C8D}" sibTransId="{63000706-7DE9-4FC3-B48F-05DC639C358B}"/>
    <dgm:cxn modelId="{62A2567E-5655-49C7-9CBC-63C9B85EA00D}" srcId="{E860B4AD-41D8-49E9-B5BE-2DB1A99E57AB}" destId="{2E580E1E-20B8-433C-9369-09BD4EE7AC49}" srcOrd="2" destOrd="0" parTransId="{F61361AF-CB52-4460-9248-AFCAF09BB998}" sibTransId="{955696CA-AD94-4260-8964-9EECA266869C}"/>
    <dgm:cxn modelId="{68CB1B38-F7F7-4C30-A376-68D9FA363625}" type="presOf" srcId="{99D20392-97FC-470F-B63A-1E2F029DD103}" destId="{D3BB434F-0881-4BB6-9FEE-579AB6774135}" srcOrd="0" destOrd="0" presId="urn:microsoft.com/office/officeart/2005/8/layout/target3"/>
    <dgm:cxn modelId="{7E180E2E-7FCA-4292-98BB-1535B06BC11F}" type="presOf" srcId="{E860B4AD-41D8-49E9-B5BE-2DB1A99E57AB}" destId="{975454CB-E073-4ED5-86FE-B184F04558C1}" srcOrd="0" destOrd="0" presId="urn:microsoft.com/office/officeart/2005/8/layout/target3"/>
    <dgm:cxn modelId="{B78467DD-8717-4487-B022-688661A44BBD}" type="presOf" srcId="{2E580E1E-20B8-433C-9369-09BD4EE7AC49}" destId="{C226DA64-A9FF-4028-A758-803BC5472F9C}" srcOrd="0" destOrd="0" presId="urn:microsoft.com/office/officeart/2005/8/layout/target3"/>
    <dgm:cxn modelId="{4DD18C0A-2FE0-4C3E-95C6-3DA4E39AB0E8}" type="presOf" srcId="{99D20392-97FC-470F-B63A-1E2F029DD103}" destId="{AF54374A-0D6A-40E4-B378-B49EAD25AAAE}" srcOrd="1" destOrd="0" presId="urn:microsoft.com/office/officeart/2005/8/layout/target3"/>
    <dgm:cxn modelId="{1AB8D7DF-989D-4AA3-844D-B9F3FD69C9A5}" type="presOf" srcId="{C9A506A2-B26A-4621-B80B-25E5F1288B4B}" destId="{2CE91376-6354-441D-A6F5-FF417ED35113}" srcOrd="1" destOrd="0" presId="urn:microsoft.com/office/officeart/2005/8/layout/target3"/>
    <dgm:cxn modelId="{127FC047-C2D0-4D3B-9080-518341BD0AAC}" type="presParOf" srcId="{975454CB-E073-4ED5-86FE-B184F04558C1}" destId="{91006D62-85EE-41E5-B34E-DD45467B275B}" srcOrd="0" destOrd="0" presId="urn:microsoft.com/office/officeart/2005/8/layout/target3"/>
    <dgm:cxn modelId="{9A5E0B0E-C270-410C-9F45-E31FC7D34130}" type="presParOf" srcId="{975454CB-E073-4ED5-86FE-B184F04558C1}" destId="{4ED41813-7333-4F04-9FAE-A4C731236FDE}" srcOrd="1" destOrd="0" presId="urn:microsoft.com/office/officeart/2005/8/layout/target3"/>
    <dgm:cxn modelId="{9860D914-0D06-4076-8323-118D901E0E57}" type="presParOf" srcId="{975454CB-E073-4ED5-86FE-B184F04558C1}" destId="{D3BB434F-0881-4BB6-9FEE-579AB6774135}" srcOrd="2" destOrd="0" presId="urn:microsoft.com/office/officeart/2005/8/layout/target3"/>
    <dgm:cxn modelId="{5E4AC9BD-D0EB-4F55-995B-89EE24FF6938}" type="presParOf" srcId="{975454CB-E073-4ED5-86FE-B184F04558C1}" destId="{9237EDE6-BB56-46A8-8E36-9F3DBED98DEB}" srcOrd="3" destOrd="0" presId="urn:microsoft.com/office/officeart/2005/8/layout/target3"/>
    <dgm:cxn modelId="{B442637D-B32B-4D67-BFB0-CD95AEEECD0A}" type="presParOf" srcId="{975454CB-E073-4ED5-86FE-B184F04558C1}" destId="{0035FD55-9D1C-4EF0-BEB8-5D8C5F3471E1}" srcOrd="4" destOrd="0" presId="urn:microsoft.com/office/officeart/2005/8/layout/target3"/>
    <dgm:cxn modelId="{B126C70A-9264-47B4-A8C7-D3FDE79B1E9A}" type="presParOf" srcId="{975454CB-E073-4ED5-86FE-B184F04558C1}" destId="{B9DA5E32-0E2A-4EFF-8543-7DE73C0F5AE6}" srcOrd="5" destOrd="0" presId="urn:microsoft.com/office/officeart/2005/8/layout/target3"/>
    <dgm:cxn modelId="{CFD84E28-F095-4449-B2AD-162257B26C52}" type="presParOf" srcId="{975454CB-E073-4ED5-86FE-B184F04558C1}" destId="{8990FC1E-87A3-4488-8961-ED37498B808C}" srcOrd="6" destOrd="0" presId="urn:microsoft.com/office/officeart/2005/8/layout/target3"/>
    <dgm:cxn modelId="{19B3A428-31B3-44C2-B6AA-DEC5B7CE25B0}" type="presParOf" srcId="{975454CB-E073-4ED5-86FE-B184F04558C1}" destId="{6BD21B5F-3ADE-4BC5-BB1C-351E8DC1D2F5}" srcOrd="7" destOrd="0" presId="urn:microsoft.com/office/officeart/2005/8/layout/target3"/>
    <dgm:cxn modelId="{C698CFDE-E0AC-4714-AC1A-A2E7E1202C1A}" type="presParOf" srcId="{975454CB-E073-4ED5-86FE-B184F04558C1}" destId="{C226DA64-A9FF-4028-A758-803BC5472F9C}" srcOrd="8" destOrd="0" presId="urn:microsoft.com/office/officeart/2005/8/layout/target3"/>
    <dgm:cxn modelId="{6A76E870-39F9-4EB0-B227-339D92D4CE52}" type="presParOf" srcId="{975454CB-E073-4ED5-86FE-B184F04558C1}" destId="{AF54374A-0D6A-40E4-B378-B49EAD25AAAE}" srcOrd="9" destOrd="0" presId="urn:microsoft.com/office/officeart/2005/8/layout/target3"/>
    <dgm:cxn modelId="{533CB7A7-BB4C-4C5A-8D97-B46311393C63}" type="presParOf" srcId="{975454CB-E073-4ED5-86FE-B184F04558C1}" destId="{2CE91376-6354-441D-A6F5-FF417ED35113}" srcOrd="10" destOrd="0" presId="urn:microsoft.com/office/officeart/2005/8/layout/target3"/>
    <dgm:cxn modelId="{CED79688-7E7F-43F9-9452-8201A6475A1C}" type="presParOf" srcId="{975454CB-E073-4ED5-86FE-B184F04558C1}" destId="{A32273B9-836C-4418-8949-E555FD4CFF84}" srcOrd="11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D9C77-8786-44BA-8CC0-FAE0B0E52DED}" type="datetimeFigureOut">
              <a:rPr lang="cs-CZ" smtClean="0"/>
              <a:t>21.1.2008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C75B0-1AAF-4E16-A1B1-B69F46828BE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r>
              <a:rPr lang="cs-CZ" smtClean="0"/>
              <a:t>23. 1. 2008</a:t>
            </a:r>
            <a:endParaRPr lang="en-US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kumimoji="0" lang="en-US" smtClean="0"/>
              <a:t>4. mezinárodní pedagogická konference Výuka na VŠ ekonomického zaměření</a:t>
            </a:r>
            <a:endParaRPr kumimoji="0" lang="en-US" dirty="0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23. 1. 2008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4. mezinárodní pedagogická konference Výuka na VŠ ekonomického zaměření</a:t>
            </a:r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23. 1. 2008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4. mezinárodní pedagogická konference Výuka na VŠ ekonomického zaměření</a:t>
            </a:r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>
          <a:xfrm rot="5400000">
            <a:off x="7401522" y="1081851"/>
            <a:ext cx="2011680" cy="384048"/>
          </a:xfrm>
        </p:spPr>
        <p:txBody>
          <a:bodyPr rtlCol="0"/>
          <a:lstStyle/>
          <a:p>
            <a:pPr algn="r" eaLnBrk="1" latinLnBrk="0" hangingPunct="1"/>
            <a:r>
              <a:rPr lang="cs-CZ" smtClean="0"/>
              <a:t>23. 1. 2008</a:t>
            </a:r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>
          <a:xfrm rot="5400000">
            <a:off x="6802188" y="3737240"/>
            <a:ext cx="3200400" cy="365760"/>
          </a:xfrm>
        </p:spPr>
        <p:txBody>
          <a:bodyPr rtlCol="0"/>
          <a:lstStyle/>
          <a:p>
            <a:r>
              <a:rPr kumimoji="0" lang="en-US" smtClean="0"/>
              <a:t>4. mezinárodní pedagogická konference Výuka na VŠ ekonomického zaměření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r>
              <a:rPr lang="cs-CZ" smtClean="0"/>
              <a:t>23. 1. 2008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kumimoji="0" lang="en-US" smtClean="0"/>
              <a:t>4. mezinárodní pedagogická konference Výuka na VŠ ekonomického zaměření</a:t>
            </a:r>
            <a:endParaRPr kumimoji="0" lang="en-US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23. 1. 2008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4. mezinárodní pedagogická konference Výuka na VŠ ekonomického zaměření</a:t>
            </a:r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23. 1. 2008</a:t>
            </a:r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4. mezinárodní pedagogická konference Výuka na VŠ ekonomického zaměření</a:t>
            </a:r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r>
              <a:rPr lang="cs-CZ" smtClean="0"/>
              <a:t>23. 1. 2008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kumimoji="0" lang="en-US" smtClean="0"/>
              <a:t>4. mezinárodní pedagogická konference Výuka na VŠ ekonomického zaměření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23. 1. 2008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4. mezinárodní pedagogická konference Výuka na VŠ ekonomického zaměření</a:t>
            </a:r>
            <a:endParaRPr kumimoji="0"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r>
              <a:rPr lang="cs-CZ" smtClean="0"/>
              <a:t>23. 1. 2008</a:t>
            </a:r>
            <a:endParaRPr lang="en-US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kumimoji="0" lang="en-US" smtClean="0"/>
              <a:t>4. mezinárodní pedagogická konference Výuka na VŠ ekonomického zaměření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r>
              <a:rPr lang="cs-CZ" smtClean="0"/>
              <a:t>23. 1. 2008</a:t>
            </a:r>
            <a:endParaRPr lang="en-US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kumimoji="0" lang="en-US" smtClean="0"/>
              <a:t>4. mezinárodní pedagogická konference Výuka na VŠ ekonomického zaměření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r>
              <a:rPr lang="cs-CZ" smtClean="0"/>
              <a:t>23. 1. 2008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r>
              <a:rPr kumimoji="0" lang="en-US" smtClean="0">
                <a:solidFill>
                  <a:schemeClr val="tx2"/>
                </a:solidFill>
              </a:rPr>
              <a:t>4. mezinárodní pedagogická konference Výuka na VŠ ekonomického zaměření</a:t>
            </a:r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Multimediální prezentace v </a:t>
            </a:r>
            <a:r>
              <a:rPr lang="cs-CZ" dirty="0" smtClean="0"/>
              <a:t>e-</a:t>
            </a:r>
            <a:r>
              <a:rPr lang="cs-CZ" dirty="0" err="1" smtClean="0"/>
              <a:t>learningu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Tomáš Kubálek, Markéta Kubálková</a:t>
            </a:r>
            <a:r>
              <a:rPr lang="cs-CZ" baseline="30000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multimediální prezentací studenty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 eaLnBrk="1" latinLnBrk="0" hangingPunct="1"/>
            <a:r>
              <a:rPr lang="cs-CZ" smtClean="0"/>
              <a:t>23. 1. 2008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10</a:t>
            </a:fld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kumimoji="0" lang="en-US" smtClean="0"/>
              <a:t>4. mezinárodní pedagogická konference Výuka na VŠ ekonomického zaměření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Media </a:t>
            </a:r>
            <a:r>
              <a:rPr lang="cs-CZ" dirty="0" err="1" smtClean="0"/>
              <a:t>Site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 eaLnBrk="1" latinLnBrk="0" hangingPunct="1"/>
            <a:r>
              <a:rPr lang="cs-CZ" smtClean="0"/>
              <a:t>23. 1. 2008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11</a:t>
            </a:fld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kumimoji="0" lang="en-US" smtClean="0"/>
              <a:t>4. mezinárodní pedagogická konference Výuka na VŠ ekonomického zaměření</a:t>
            </a:r>
            <a:endParaRPr kumimoji="0"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24360" y="1600200"/>
            <a:ext cx="633328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MediaSite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 eaLnBrk="1" latinLnBrk="0" hangingPunct="1"/>
            <a:r>
              <a:rPr lang="cs-CZ" smtClean="0"/>
              <a:t>23. 1. 2008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12</a:t>
            </a:fld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kumimoji="0" lang="en-US" smtClean="0"/>
              <a:t>4. mezinárodní pedagogická konference Výuka na VŠ ekonomického zaměření</a:t>
            </a:r>
            <a:endParaRPr kumimoji="0"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25684"/>
            <a:ext cx="7467600" cy="482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Zajímavé odkazy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 eaLnBrk="1" latinLnBrk="0" hangingPunct="1"/>
            <a:r>
              <a:rPr lang="cs-CZ" smtClean="0"/>
              <a:t>23. 1. 2008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13</a:t>
            </a:fld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kumimoji="0" lang="en-US" smtClean="0"/>
              <a:t>4. mezinárodní pedagogická konference Výuka na VŠ ekonomického zaměření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Podpora výuky v distanční formě a </a:t>
            </a:r>
            <a:br>
              <a:rPr lang="cs-CZ" dirty="0" smtClean="0"/>
            </a:br>
            <a:r>
              <a:rPr lang="cs-CZ" dirty="0" smtClean="0"/>
              <a:t>e-</a:t>
            </a:r>
            <a:r>
              <a:rPr lang="cs-CZ" dirty="0" err="1" smtClean="0"/>
              <a:t>learningu</a:t>
            </a:r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quarter" idx="1"/>
          </p:nvPr>
        </p:nvGraphicFramePr>
        <p:xfrm>
          <a:off x="500034" y="1928802"/>
          <a:ext cx="7467600" cy="4186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2</a:t>
            </a:fld>
            <a:endParaRPr kumimoji="0" lang="en-US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kumimoji="0" lang="en-US" smtClean="0"/>
              <a:t>4. mezinárodní pedagogická konference Výuka na VŠ ekonomického zaměření</a:t>
            </a:r>
            <a:endParaRPr kumimoji="0" lang="en-US"/>
          </a:p>
        </p:txBody>
      </p:sp>
      <p:sp>
        <p:nvSpPr>
          <p:cNvPr id="10" name="TextovéPole 9"/>
          <p:cNvSpPr txBox="1"/>
          <p:nvPr/>
        </p:nvSpPr>
        <p:spPr>
          <a:xfrm>
            <a:off x="2500298" y="5357826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synchronizace</a:t>
            </a:r>
            <a:endParaRPr lang="cs-CZ" dirty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 eaLnBrk="1" latinLnBrk="0" hangingPunct="1"/>
            <a:r>
              <a:rPr lang="cs-CZ" smtClean="0"/>
              <a:t>23. 1. 2008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Microsoft </a:t>
            </a:r>
            <a:r>
              <a:rPr lang="cs-CZ" dirty="0" err="1" smtClean="0"/>
              <a:t>Producer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Oblasti využití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 eaLnBrk="1" latinLnBrk="0" hangingPunct="1"/>
            <a:r>
              <a:rPr lang="cs-CZ" smtClean="0"/>
              <a:t>23. 1. 2008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3</a:t>
            </a:fld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kumimoji="0" lang="en-US" smtClean="0"/>
              <a:t>4. mezinárodní pedagogická konference Výuka na VŠ ekonomického zaměření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Microsoft </a:t>
            </a:r>
            <a:r>
              <a:rPr lang="cs-CZ" dirty="0" err="1" smtClean="0"/>
              <a:t>Producer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Media</a:t>
            </a:r>
            <a:endParaRPr lang="cs-CZ" dirty="0"/>
          </a:p>
        </p:txBody>
      </p:sp>
      <p:pic>
        <p:nvPicPr>
          <p:cNvPr id="7" name="Zástupný symbol pro obsah 6" descr="R0402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58751" y="1600200"/>
            <a:ext cx="6464498" cy="4873625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 eaLnBrk="1" latinLnBrk="0" hangingPunct="1"/>
            <a:r>
              <a:rPr lang="cs-CZ" smtClean="0"/>
              <a:t>23. 1. 2008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4</a:t>
            </a:fld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kumimoji="0" lang="en-US" smtClean="0"/>
              <a:t>4. mezinárodní pedagogická konference Výuka na VŠ ekonomického zaměření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Microsoft </a:t>
            </a:r>
            <a:r>
              <a:rPr lang="cs-CZ" dirty="0" err="1" smtClean="0"/>
              <a:t>producer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Table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Contents</a:t>
            </a:r>
            <a:endParaRPr lang="cs-CZ" dirty="0"/>
          </a:p>
        </p:txBody>
      </p:sp>
      <p:pic>
        <p:nvPicPr>
          <p:cNvPr id="7" name="Zástupný symbol pro obsah 6" descr="R0403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286794"/>
            <a:ext cx="7467600" cy="3500437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 eaLnBrk="1" latinLnBrk="0" hangingPunct="1"/>
            <a:r>
              <a:rPr lang="cs-CZ" smtClean="0"/>
              <a:t>23. 1. 2008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5</a:t>
            </a:fld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kumimoji="0" lang="en-US" smtClean="0"/>
              <a:t>4. mezinárodní pedagogická konference Výuka na VŠ ekonomického zaměření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Microsoft </a:t>
            </a:r>
            <a:r>
              <a:rPr lang="cs-CZ" dirty="0" err="1" smtClean="0"/>
              <a:t>Producer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Preview</a:t>
            </a:r>
            <a:r>
              <a:rPr lang="cs-CZ" dirty="0" smtClean="0"/>
              <a:t> </a:t>
            </a:r>
            <a:r>
              <a:rPr lang="cs-CZ" dirty="0" err="1" smtClean="0"/>
              <a:t>Presentation</a:t>
            </a:r>
            <a:endParaRPr lang="cs-CZ" dirty="0"/>
          </a:p>
        </p:txBody>
      </p:sp>
      <p:pic>
        <p:nvPicPr>
          <p:cNvPr id="7" name="Zástupný symbol pro obsah 6" descr="R0404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301379"/>
            <a:ext cx="7467600" cy="3471267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 eaLnBrk="1" latinLnBrk="0" hangingPunct="1"/>
            <a:r>
              <a:rPr lang="cs-CZ" smtClean="0"/>
              <a:t>23. 1. 2008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6</a:t>
            </a:fld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kumimoji="0" lang="en-US" smtClean="0"/>
              <a:t>4. mezinárodní pedagogická konference Výuka na VŠ ekonomického zaměření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multimediální prezentací</a:t>
            </a:r>
            <a:br>
              <a:rPr lang="cs-CZ" dirty="0" smtClean="0"/>
            </a:br>
            <a:r>
              <a:rPr lang="cs-CZ" dirty="0" smtClean="0"/>
              <a:t>ve výuce Manažerské informatiky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 eaLnBrk="1" latinLnBrk="0" hangingPunct="1"/>
            <a:r>
              <a:rPr lang="cs-CZ" smtClean="0"/>
              <a:t>23. 1. 2008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7</a:t>
            </a:fld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kumimoji="0" lang="en-US" smtClean="0"/>
              <a:t>4. mezinárodní pedagogická konference Výuka na VŠ ekonomického zaměření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Vytvářené multimediální prezentace</a:t>
            </a:r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 eaLnBrk="1" latinLnBrk="0" hangingPunct="1"/>
            <a:r>
              <a:rPr lang="cs-CZ" smtClean="0"/>
              <a:t>23. 1. 2008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8</a:t>
            </a:fld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kumimoji="0" lang="en-US" smtClean="0"/>
              <a:t>4. mezinárodní pedagogická konference Výuka na VŠ ekonomického zaměření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tvorby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nabití baterií, nastavení složky</a:t>
            </a:r>
          </a:p>
          <a:p>
            <a:r>
              <a:rPr lang="cs-CZ" dirty="0" smtClean="0"/>
              <a:t>záznam přednášky</a:t>
            </a:r>
          </a:p>
          <a:p>
            <a:pPr lvl="1"/>
            <a:r>
              <a:rPr lang="cs-CZ" dirty="0" smtClean="0"/>
              <a:t>„To je vše ke snímku …“</a:t>
            </a:r>
          </a:p>
          <a:p>
            <a:r>
              <a:rPr lang="cs-CZ" dirty="0" smtClean="0"/>
              <a:t>stažení záznamu prostřednictvím USB</a:t>
            </a:r>
          </a:p>
          <a:p>
            <a:r>
              <a:rPr lang="cs-CZ" dirty="0" smtClean="0"/>
              <a:t>ustřižení začátku a konce</a:t>
            </a:r>
          </a:p>
          <a:p>
            <a:r>
              <a:rPr lang="cs-CZ" dirty="0" smtClean="0"/>
              <a:t>zpracování v </a:t>
            </a:r>
            <a:r>
              <a:rPr lang="cs-CZ" dirty="0" err="1" smtClean="0"/>
              <a:t>Produceru</a:t>
            </a:r>
            <a:endParaRPr lang="cs-CZ" dirty="0" smtClean="0"/>
          </a:p>
          <a:p>
            <a:pPr lvl="1"/>
            <a:r>
              <a:rPr lang="cs-CZ" dirty="0" smtClean="0"/>
              <a:t>načtení prezentace</a:t>
            </a:r>
          </a:p>
          <a:p>
            <a:pPr lvl="1"/>
            <a:r>
              <a:rPr lang="cs-CZ" dirty="0" smtClean="0"/>
              <a:t>načtení zvuků</a:t>
            </a:r>
          </a:p>
          <a:p>
            <a:pPr lvl="1"/>
            <a:r>
              <a:rPr lang="cs-CZ" dirty="0" smtClean="0"/>
              <a:t>načtení fotografie</a:t>
            </a:r>
          </a:p>
          <a:p>
            <a:r>
              <a:rPr lang="cs-CZ" dirty="0" smtClean="0"/>
              <a:t>rychlý poslech přednášky a synchronizace snímků (nejlépe stejný den jako přednáška)</a:t>
            </a:r>
          </a:p>
          <a:p>
            <a:r>
              <a:rPr lang="cs-CZ" dirty="0" smtClean="0"/>
              <a:t>průběžné ukládání</a:t>
            </a:r>
          </a:p>
          <a:p>
            <a:r>
              <a:rPr lang="cs-CZ" dirty="0" smtClean="0"/>
              <a:t>publikace multimediální prezentace</a:t>
            </a:r>
          </a:p>
          <a:p>
            <a:r>
              <a:rPr lang="cs-CZ" dirty="0" smtClean="0"/>
              <a:t>uložení na server</a:t>
            </a:r>
          </a:p>
          <a:p>
            <a:r>
              <a:rPr lang="cs-CZ" dirty="0" smtClean="0"/>
              <a:t>zařazení do LMS </a:t>
            </a:r>
            <a:r>
              <a:rPr lang="cs-CZ" dirty="0" err="1" smtClean="0"/>
              <a:t>Moodle</a:t>
            </a:r>
            <a:endParaRPr lang="cs-CZ" dirty="0" smtClean="0"/>
          </a:p>
          <a:p>
            <a:pPr lvl="1"/>
            <a:r>
              <a:rPr lang="cs-CZ" dirty="0" smtClean="0"/>
              <a:t>multimediální prezentace</a:t>
            </a:r>
          </a:p>
          <a:p>
            <a:pPr lvl="1"/>
            <a:r>
              <a:rPr lang="cs-CZ" dirty="0" smtClean="0"/>
              <a:t>zvukový soubor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 eaLnBrk="1" latinLnBrk="0" hangingPunct="1"/>
            <a:r>
              <a:rPr lang="cs-CZ" smtClean="0"/>
              <a:t>23. 1. 2008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9</a:t>
            </a:fld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kumimoji="0" lang="en-US" smtClean="0"/>
              <a:t>4. mezinárodní pedagogická konference Výuka na VŠ ekonomického zaměření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77</TotalTime>
  <Words>367</Words>
  <Application>Microsoft Office PowerPoint</Application>
  <PresentationFormat>Předvádění na obrazovce (4:3)</PresentationFormat>
  <Paragraphs>106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Oriel</vt:lpstr>
      <vt:lpstr>Multimediální prezentace v e-learningu</vt:lpstr>
      <vt:lpstr>Podpora výuky v distanční formě a  e-learningu</vt:lpstr>
      <vt:lpstr>  Microsoft Producer Oblasti využití</vt:lpstr>
      <vt:lpstr>Microsoft Producer Media</vt:lpstr>
      <vt:lpstr>Microsoft producer Table of Contents</vt:lpstr>
      <vt:lpstr>Microsoft Producer Preview Presentation</vt:lpstr>
      <vt:lpstr>Využití multimediální prezentací ve výuce Manažerské informatiky</vt:lpstr>
      <vt:lpstr>Vytvářené multimediální prezentace</vt:lpstr>
      <vt:lpstr>Postup tvorby</vt:lpstr>
      <vt:lpstr>Využití multimediální prezentací studenty</vt:lpstr>
      <vt:lpstr>Media Site</vt:lpstr>
      <vt:lpstr>MediaSite</vt:lpstr>
      <vt:lpstr>Zajímavé odkazy</vt:lpstr>
    </vt:vector>
  </TitlesOfParts>
  <Company>Praha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Multimediální prezentace v e-learningu</dc:title>
  <dc:creator>Tomáš</dc:creator>
  <cp:lastModifiedBy>Tomáš</cp:lastModifiedBy>
  <cp:revision>15</cp:revision>
  <dcterms:created xsi:type="dcterms:W3CDTF">2008-01-21T19:00:59Z</dcterms:created>
  <dcterms:modified xsi:type="dcterms:W3CDTF">2008-01-21T20:18:26Z</dcterms:modified>
</cp:coreProperties>
</file>